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63" r:id="rId4"/>
    <p:sldId id="257" r:id="rId5"/>
    <p:sldId id="258" r:id="rId6"/>
    <p:sldId id="259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2"/>
    <p:restoredTop sz="94683"/>
  </p:normalViewPr>
  <p:slideViewPr>
    <p:cSldViewPr snapToGrid="0" snapToObjects="1">
      <p:cViewPr>
        <p:scale>
          <a:sx n="77" d="100"/>
          <a:sy n="77" d="100"/>
        </p:scale>
        <p:origin x="1640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06ED0D0E-743E-3540-AD4D-DB8EDA7D9E6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D46C951-B1B2-BA46-9980-BA6DF71C9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0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0D0E-743E-3540-AD4D-DB8EDA7D9E6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C951-B1B2-BA46-9980-BA6DF71C9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8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0D0E-743E-3540-AD4D-DB8EDA7D9E6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C951-B1B2-BA46-9980-BA6DF71C9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93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0D0E-743E-3540-AD4D-DB8EDA7D9E6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C951-B1B2-BA46-9980-BA6DF71C9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31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0D0E-743E-3540-AD4D-DB8EDA7D9E6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C951-B1B2-BA46-9980-BA6DF71C9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7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0D0E-743E-3540-AD4D-DB8EDA7D9E6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C951-B1B2-BA46-9980-BA6DF71C9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4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0D0E-743E-3540-AD4D-DB8EDA7D9E6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C951-B1B2-BA46-9980-BA6DF71C9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24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0D0E-743E-3540-AD4D-DB8EDA7D9E6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C951-B1B2-BA46-9980-BA6DF71C94F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95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0D0E-743E-3540-AD4D-DB8EDA7D9E6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C951-B1B2-BA46-9980-BA6DF71C9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1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0D0E-743E-3540-AD4D-DB8EDA7D9E6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C951-B1B2-BA46-9980-BA6DF71C9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9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0D0E-743E-3540-AD4D-DB8EDA7D9E6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C951-B1B2-BA46-9980-BA6DF71C9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9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0D0E-743E-3540-AD4D-DB8EDA7D9E6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C951-B1B2-BA46-9980-BA6DF71C9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7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0D0E-743E-3540-AD4D-DB8EDA7D9E6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C951-B1B2-BA46-9980-BA6DF71C9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5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0D0E-743E-3540-AD4D-DB8EDA7D9E6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C951-B1B2-BA46-9980-BA6DF71C9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6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0D0E-743E-3540-AD4D-DB8EDA7D9E6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C951-B1B2-BA46-9980-BA6DF71C9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0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0D0E-743E-3540-AD4D-DB8EDA7D9E6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C951-B1B2-BA46-9980-BA6DF71C9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7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0D0E-743E-3540-AD4D-DB8EDA7D9E6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C951-B1B2-BA46-9980-BA6DF71C9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1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ED0D0E-743E-3540-AD4D-DB8EDA7D9E6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46C951-B1B2-BA46-9980-BA6DF71C9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83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D70EC-4FBA-B441-A66A-501B22B85D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Winter Sky – Water Color Salt Technique</a:t>
            </a:r>
            <a:br>
              <a:rPr lang="en-US" dirty="0"/>
            </a:br>
            <a:r>
              <a:rPr lang="en-US" dirty="0"/>
              <a:t>Grade 2 &amp;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F89E4-FA6C-7344-A3AE-5BE81F404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69791" y="4385732"/>
            <a:ext cx="3790334" cy="1405467"/>
          </a:xfrm>
        </p:spPr>
        <p:txBody>
          <a:bodyPr/>
          <a:lstStyle/>
          <a:p>
            <a:r>
              <a:rPr lang="en-US" dirty="0"/>
              <a:t>December 2022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C1A232-DFBA-F348-ABC3-07FDBE328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9" y="388699"/>
            <a:ext cx="3972920" cy="529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87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5B382-1047-7B4B-A155-EF87ACFB0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89" y="177339"/>
            <a:ext cx="10131425" cy="1456267"/>
          </a:xfrm>
        </p:spPr>
        <p:txBody>
          <a:bodyPr/>
          <a:lstStyle/>
          <a:p>
            <a:r>
              <a:rPr lang="en-US" dirty="0"/>
              <a:t>Materials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E1515-F1AC-CC4F-8472-03BECB940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389" y="1446415"/>
            <a:ext cx="5165747" cy="4344786"/>
          </a:xfrm>
        </p:spPr>
        <p:txBody>
          <a:bodyPr>
            <a:normAutofit fontScale="92500"/>
          </a:bodyPr>
          <a:lstStyle/>
          <a:p>
            <a:r>
              <a:rPr lang="en-US" sz="2000" b="1" dirty="0"/>
              <a:t>White multimedia paper 9x12 </a:t>
            </a:r>
          </a:p>
          <a:p>
            <a:r>
              <a:rPr lang="en-US" sz="2000" b="1" dirty="0"/>
              <a:t>Water colors ( Tablet ones or the liquid concentrate) </a:t>
            </a:r>
            <a:r>
              <a:rPr lang="en-US" sz="2000" b="1" dirty="0">
                <a:solidFill>
                  <a:srgbClr val="FFFF00"/>
                </a:solidFill>
              </a:rPr>
              <a:t>If you are using the liquid concentrate use only 5 drops for every  ounce of water premix in the deep paint palette </a:t>
            </a:r>
          </a:p>
          <a:p>
            <a:r>
              <a:rPr lang="en-US" sz="2000" b="1" dirty="0"/>
              <a:t>Thick brush </a:t>
            </a:r>
          </a:p>
          <a:p>
            <a:r>
              <a:rPr lang="en-US" sz="2000" b="1" dirty="0"/>
              <a:t>Water cup to wash in between colors</a:t>
            </a:r>
          </a:p>
          <a:p>
            <a:r>
              <a:rPr lang="en-US" sz="2000" b="1" dirty="0"/>
              <a:t>Crayons from classroom </a:t>
            </a:r>
          </a:p>
          <a:p>
            <a:r>
              <a:rPr lang="en-US" sz="2000" b="1" dirty="0"/>
              <a:t>Sharpie from classroom</a:t>
            </a:r>
          </a:p>
          <a:p>
            <a:r>
              <a:rPr lang="en-US" sz="2000" b="1" dirty="0"/>
              <a:t>Salt in a small cups </a:t>
            </a:r>
          </a:p>
          <a:p>
            <a:r>
              <a:rPr lang="en-US" sz="2000" b="1" dirty="0"/>
              <a:t>Pencil and eraser from classroom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5A55E-149C-5A4B-BA4B-2FAF4095D4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39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4634C-CB3B-1048-AC0A-6B0A5D845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4817224" cy="1456267"/>
          </a:xfrm>
        </p:spPr>
        <p:txBody>
          <a:bodyPr/>
          <a:lstStyle/>
          <a:p>
            <a:r>
              <a:rPr lang="en-US" dirty="0"/>
              <a:t>Salt over the Water color - 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6B9BB-E550-D34F-9EB5-296B94CCC1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sz="2400" dirty="0"/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Sprinkling salt on top of watercolor creates </a:t>
            </a:r>
            <a:r>
              <a:rPr lang="en-US" sz="2400" b="1" i="0" dirty="0">
                <a:effectLst/>
                <a:latin typeface="arial" panose="020B0604020202020204" pitchFamily="34" charset="0"/>
              </a:rPr>
              <a:t>cool watercolor textures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r>
              <a:rPr lang="en-US" sz="2400" b="0" i="0" dirty="0">
                <a:effectLst/>
                <a:latin typeface="Lora" pitchFamily="2" charset="77"/>
              </a:rPr>
              <a:t>Sprinkling it over darker colors brings out more contrast</a:t>
            </a:r>
          </a:p>
          <a:p>
            <a:pPr marL="0" indent="0">
              <a:buNone/>
            </a:pPr>
            <a:r>
              <a:rPr lang="en-US" sz="2400" dirty="0">
                <a:latin typeface="Lora" pitchFamily="2" charset="77"/>
              </a:rPr>
              <a:t>Fine salt makes finer texture </a:t>
            </a:r>
          </a:p>
          <a:p>
            <a:pPr marL="0" indent="0">
              <a:buNone/>
            </a:pPr>
            <a:r>
              <a:rPr lang="en-US" sz="2400" dirty="0">
                <a:latin typeface="Lora" pitchFamily="2" charset="77"/>
              </a:rPr>
              <a:t>Coarse salt makes larger texture</a:t>
            </a:r>
            <a:endParaRPr lang="en-US" sz="2400" dirty="0"/>
          </a:p>
        </p:txBody>
      </p:sp>
      <p:pic>
        <p:nvPicPr>
          <p:cNvPr id="6146" name="Picture 2" descr="Watercolor Tutorial: Salt Painting — Scratchmade Journal">
            <a:extLst>
              <a:ext uri="{FF2B5EF4-FFF2-40B4-BE49-F238E27FC236}">
                <a16:creationId xmlns:a16="http://schemas.microsoft.com/office/drawing/2014/main" id="{79E59008-8726-C848-9BD7-78F6678302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2" y="609600"/>
            <a:ext cx="6015961" cy="554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82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44F213-470E-314B-BBB2-B9C196B4B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2250582" cy="1425262"/>
          </a:xfrm>
        </p:spPr>
        <p:txBody>
          <a:bodyPr>
            <a:normAutofit fontScale="90000"/>
          </a:bodyPr>
          <a:lstStyle/>
          <a:p>
            <a:r>
              <a:rPr lang="en-US" sz="1800" dirty="0"/>
              <a:t>Place the paper plate on the lower end of the paper , only covering less than 1/4 of the paper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2CD8F17-93D1-6A4B-93C5-CEAF614F08C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9" y="2093771"/>
            <a:ext cx="2737246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A2E5C59-AA60-B545-8B02-870E398E070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291" y="2093770"/>
            <a:ext cx="2480323" cy="354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A3D81A-C25B-1640-9CF5-01C39DE52A3A}"/>
              </a:ext>
            </a:extLst>
          </p:cNvPr>
          <p:cNvSpPr txBox="1"/>
          <p:nvPr/>
        </p:nvSpPr>
        <p:spPr>
          <a:xfrm>
            <a:off x="3423047" y="631065"/>
            <a:ext cx="2217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paper as a template and draw the semicircle</a:t>
            </a: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C65C9C33-CFFA-1B4E-9299-F1751B6A7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500" y="2093770"/>
            <a:ext cx="2602345" cy="354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C53DB2-05BB-EF47-8EC7-9A1E5C2EE575}"/>
              </a:ext>
            </a:extLst>
          </p:cNvPr>
          <p:cNvSpPr txBox="1"/>
          <p:nvPr/>
        </p:nvSpPr>
        <p:spPr>
          <a:xfrm>
            <a:off x="6026501" y="154546"/>
            <a:ext cx="6028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Overlap the semicircle with a inverted foam bowl.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sure to place the bowl closer to the left or right edge of the paper.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The snowman is looking up into the sky so please place the head of the snowman to the left or right edge of the paper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0945E0-5A1A-F34E-AC71-C5CF59545EAE}"/>
              </a:ext>
            </a:extLst>
          </p:cNvPr>
          <p:cNvSpPr txBox="1"/>
          <p:nvPr/>
        </p:nvSpPr>
        <p:spPr>
          <a:xfrm>
            <a:off x="8959403" y="3836113"/>
            <a:ext cx="29114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the bowl as a template and draw 3/4 of the bowl starting from the bigger circle  and end on the other side of the bigger circle.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25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46786EB-F46E-6548-BF0D-0C1EE40C8E5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0738"/>
            <a:ext cx="2196196" cy="292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9244EA5-1175-D244-823C-47D7F26F7CC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25604" r="-9805" b="-9804"/>
          <a:stretch/>
        </p:blipFill>
        <p:spPr bwMode="auto">
          <a:xfrm>
            <a:off x="539354" y="1060855"/>
            <a:ext cx="2737246" cy="27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75CF05D-005B-D348-885D-C3452F01DDF5}"/>
              </a:ext>
            </a:extLst>
          </p:cNvPr>
          <p:cNvCxnSpPr/>
          <p:nvPr/>
        </p:nvCxnSpPr>
        <p:spPr>
          <a:xfrm>
            <a:off x="1992086" y="2852057"/>
            <a:ext cx="424543" cy="88174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A987C4D-E4C0-D449-A070-7E8080CCF1F7}"/>
              </a:ext>
            </a:extLst>
          </p:cNvPr>
          <p:cNvSpPr txBox="1"/>
          <p:nvPr/>
        </p:nvSpPr>
        <p:spPr>
          <a:xfrm>
            <a:off x="539354" y="3938903"/>
            <a:ext cx="28134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Draw the carrot nose pointing upwards into the sky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Erase the conflicting line on the face so the carrot is whole piece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03E993-6971-1848-A90B-64493010ABF5}"/>
              </a:ext>
            </a:extLst>
          </p:cNvPr>
          <p:cNvSpPr txBox="1"/>
          <p:nvPr/>
        </p:nvSpPr>
        <p:spPr>
          <a:xfrm>
            <a:off x="3516086" y="3859486"/>
            <a:ext cx="2481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Draw the 2 eyes a bit slanting as the snowman is looking gup into the sky. 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82A80740-9A2F-6847-8A8F-043C5F916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29" y="215243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A08ABE-C1B2-9142-AE5B-06B52F0B884A}"/>
              </a:ext>
            </a:extLst>
          </p:cNvPr>
          <p:cNvSpPr txBox="1"/>
          <p:nvPr/>
        </p:nvSpPr>
        <p:spPr>
          <a:xfrm>
            <a:off x="6367549" y="3938903"/>
            <a:ext cx="3275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Draw the tilted top hat for the snowman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the eye ball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Draw the smiley face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1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0051-916F-B540-AAE6-DEAE9D7D8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48" y="344121"/>
            <a:ext cx="4285209" cy="1797946"/>
          </a:xfrm>
        </p:spPr>
        <p:txBody>
          <a:bodyPr>
            <a:normAutofit/>
          </a:bodyPr>
          <a:lstStyle/>
          <a:p>
            <a:r>
              <a:rPr lang="en-US" dirty="0"/>
              <a:t>Trace with sharpie and color the rim of with sharpie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7B58084-BE4B-6D49-A732-C13202847EC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74" y="2407546"/>
            <a:ext cx="2737246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1EB95EB-209B-3843-A7FD-E37A7E9BB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233" y="2233397"/>
            <a:ext cx="2998470" cy="399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89032F-F5AE-844F-B976-49D65CC2BD1D}"/>
              </a:ext>
            </a:extLst>
          </p:cNvPr>
          <p:cNvSpPr txBox="1"/>
          <p:nvPr/>
        </p:nvSpPr>
        <p:spPr>
          <a:xfrm>
            <a:off x="4555357" y="344120"/>
            <a:ext cx="3081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Draw the eyebrows, teeth and button with sharpie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Write your name with sharpie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3935C1DE-632B-DD4B-BD67-8CFBEBA600A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093" y="1887201"/>
            <a:ext cx="2737246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B17700-5169-7A40-BDD6-65F2C0EC3122}"/>
              </a:ext>
            </a:extLst>
          </p:cNvPr>
          <p:cNvSpPr txBox="1"/>
          <p:nvPr/>
        </p:nvSpPr>
        <p:spPr>
          <a:xfrm>
            <a:off x="8468923" y="163507"/>
            <a:ext cx="31255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Color the rest of the hat, nose, mouth and button with crayon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22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64EF8-1A5F-8443-95FE-76C50D7D5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195" y="609600"/>
            <a:ext cx="3405285" cy="1456267"/>
          </a:xfrm>
        </p:spPr>
        <p:txBody>
          <a:bodyPr>
            <a:normAutofit/>
          </a:bodyPr>
          <a:lstStyle/>
          <a:p>
            <a:r>
              <a:rPr lang="en-US" sz="2400" dirty="0"/>
              <a:t>Draw stars and swirls on the background with white crayon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B09952D-0F3A-0C4B-8265-00403DF8F88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51" y="2324418"/>
            <a:ext cx="2737246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01503AF-D190-854A-9DA5-204CB6EE2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77" y="2344172"/>
            <a:ext cx="2736850" cy="364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8C0C63-A0CB-814A-A87A-3719976EEDE2}"/>
              </a:ext>
            </a:extLst>
          </p:cNvPr>
          <p:cNvSpPr txBox="1"/>
          <p:nvPr/>
        </p:nvSpPr>
        <p:spPr>
          <a:xfrm>
            <a:off x="4073236" y="468004"/>
            <a:ext cx="2238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a thick brush, apply water, all over the area around the snowman. Saturate it heavily with water. 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CA209565-7C0D-4C41-B48A-8F4992C5D46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44172"/>
            <a:ext cx="2600086" cy="34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F333F3-4752-EE40-8F5F-7B9836E60853}"/>
              </a:ext>
            </a:extLst>
          </p:cNvPr>
          <p:cNvSpPr txBox="1"/>
          <p:nvPr/>
        </p:nvSpPr>
        <p:spPr>
          <a:xfrm>
            <a:off x="6338227" y="609600"/>
            <a:ext cx="26000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Load the water color on the THICK BRUSH and apply on the the water ed area.  It should be very wet through out. </a:t>
            </a:r>
          </a:p>
        </p:txBody>
      </p:sp>
    </p:spTree>
    <p:extLst>
      <p:ext uri="{BB962C8B-B14F-4D97-AF65-F5344CB8AC3E}">
        <p14:creationId xmlns:p14="http://schemas.microsoft.com/office/powerpoint/2010/main" val="3589474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64EF8-1A5F-8443-95FE-76C50D7D5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195" y="609600"/>
            <a:ext cx="3405285" cy="1456267"/>
          </a:xfrm>
        </p:spPr>
        <p:txBody>
          <a:bodyPr>
            <a:noAutofit/>
          </a:bodyPr>
          <a:lstStyle/>
          <a:p>
            <a:r>
              <a:rPr lang="en-US" sz="2400" b="1" dirty="0"/>
              <a:t>Try to slightly merge different color water colors but not mix it</a:t>
            </a:r>
            <a:br>
              <a:rPr lang="en-US" sz="2400" b="1" dirty="0"/>
            </a:br>
            <a:endParaRPr lang="en-US" sz="2400" b="1" dirty="0"/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46551DBC-84F5-9948-A1E2-E2E4403E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246" y="2794483"/>
            <a:ext cx="2470926" cy="329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D2719C-835B-0740-9942-8337B6534271}"/>
              </a:ext>
            </a:extLst>
          </p:cNvPr>
          <p:cNvSpPr txBox="1"/>
          <p:nvPr/>
        </p:nvSpPr>
        <p:spPr>
          <a:xfrm>
            <a:off x="4300618" y="978932"/>
            <a:ext cx="3033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000000"/>
                </a:highlight>
              </a:rPr>
              <a:t>Sprinkle a few pinches of salt over the watered area and leave it undisturbed.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B0F5EF-4E4C-1A4E-85BF-819D83EAF021}"/>
              </a:ext>
            </a:extLst>
          </p:cNvPr>
          <p:cNvSpPr txBox="1"/>
          <p:nvPr/>
        </p:nvSpPr>
        <p:spPr>
          <a:xfrm>
            <a:off x="435195" y="2065867"/>
            <a:ext cx="3405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wash between colors. 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4ACEB9-79E3-F046-BBB2-4475D22BAC06}"/>
              </a:ext>
            </a:extLst>
          </p:cNvPr>
          <p:cNvSpPr txBox="1"/>
          <p:nvPr/>
        </p:nvSpPr>
        <p:spPr>
          <a:xfrm>
            <a:off x="7794572" y="911704"/>
            <a:ext cx="26101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highlight>
                  <a:srgbClr val="000000"/>
                </a:highlight>
              </a:rPr>
              <a:t>The salt will absorb the ware color and once it dries it will create implied textures, that almost looks like snow</a:t>
            </a:r>
            <a:r>
              <a:rPr lang="en-US" dirty="0">
                <a:highlight>
                  <a:srgbClr val="000000"/>
                </a:highlight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5B7CE8-1E7F-834F-8C30-0163C1206504}"/>
              </a:ext>
            </a:extLst>
          </p:cNvPr>
          <p:cNvSpPr txBox="1"/>
          <p:nvPr/>
        </p:nvSpPr>
        <p:spPr>
          <a:xfrm>
            <a:off x="7794572" y="2794483"/>
            <a:ext cx="2130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the art work dries you can gently scratch off the salt from the art. </a:t>
            </a:r>
          </a:p>
        </p:txBody>
      </p:sp>
    </p:spTree>
    <p:extLst>
      <p:ext uri="{BB962C8B-B14F-4D97-AF65-F5344CB8AC3E}">
        <p14:creationId xmlns:p14="http://schemas.microsoft.com/office/powerpoint/2010/main" val="1031513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{12ACB987-5C9F-0740-973C-F307679FA128}tf10001058</Template>
  <TotalTime>9387</TotalTime>
  <Words>445</Words>
  <Application>Microsoft Macintosh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</vt:lpstr>
      <vt:lpstr>Calibri</vt:lpstr>
      <vt:lpstr>Calibri Light</vt:lpstr>
      <vt:lpstr>Lora</vt:lpstr>
      <vt:lpstr>Celestial</vt:lpstr>
      <vt:lpstr>Winter Sky – Water Color Salt Technique Grade 2 &amp; 3</vt:lpstr>
      <vt:lpstr>Materials </vt:lpstr>
      <vt:lpstr>Salt over the Water color - Technique</vt:lpstr>
      <vt:lpstr>Place the paper plate on the lower end of the paper , only covering less than 1/4 of the paper</vt:lpstr>
      <vt:lpstr>PowerPoint Presentation</vt:lpstr>
      <vt:lpstr>Trace with sharpie and color the rim of with sharpie</vt:lpstr>
      <vt:lpstr>Draw stars and swirls on the background with white crayon</vt:lpstr>
      <vt:lpstr>Try to slightly merge different color water colors but not mix it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Sky – Water Color Salt Technique</dc:title>
  <dc:creator>Microsoft Office User</dc:creator>
  <cp:lastModifiedBy>Microsoft Office User</cp:lastModifiedBy>
  <cp:revision>3</cp:revision>
  <dcterms:created xsi:type="dcterms:W3CDTF">2022-10-28T14:45:51Z</dcterms:created>
  <dcterms:modified xsi:type="dcterms:W3CDTF">2022-11-18T09:40:37Z</dcterms:modified>
</cp:coreProperties>
</file>