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7" r:id="rId2"/>
    <p:sldId id="260" r:id="rId3"/>
    <p:sldId id="263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6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DE0030-6DFD-5747-9ABF-83DCE569150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7BC925-8507-024F-B09F-86FB2196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70EC-4FBA-B441-A66A-501B22B85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79" y="0"/>
            <a:ext cx="7624550" cy="3212023"/>
          </a:xfrm>
        </p:spPr>
        <p:txBody>
          <a:bodyPr>
            <a:normAutofit/>
          </a:bodyPr>
          <a:lstStyle/>
          <a:p>
            <a:r>
              <a:rPr lang="en-US" dirty="0"/>
              <a:t>Winter Sky &amp; TREE – Water Color Salt Technique</a:t>
            </a:r>
            <a:br>
              <a:rPr lang="en-US" dirty="0"/>
            </a:br>
            <a:r>
              <a:rPr lang="en-US" dirty="0"/>
              <a:t>Grade 4&amp;5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F89E4-FA6C-7344-A3AE-5BE81F404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9791" y="4385732"/>
            <a:ext cx="3790334" cy="1405467"/>
          </a:xfrm>
        </p:spPr>
        <p:txBody>
          <a:bodyPr/>
          <a:lstStyle/>
          <a:p>
            <a:r>
              <a:rPr lang="en-US" dirty="0" err="1"/>
              <a:t>Rajee</a:t>
            </a:r>
            <a:r>
              <a:rPr lang="en-US" dirty="0"/>
              <a:t> Subramanian</a:t>
            </a:r>
          </a:p>
          <a:p>
            <a:r>
              <a:rPr lang="en-US" dirty="0"/>
              <a:t>December 2022</a:t>
            </a:r>
          </a:p>
          <a:p>
            <a:r>
              <a:rPr lang="en-US" dirty="0"/>
              <a:t>Quail Run Elementary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94C96-15C0-254D-95B5-D1E82995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2325034"/>
            <a:ext cx="6083963" cy="41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B382-1047-7B4B-A155-EF87ACFB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177339"/>
            <a:ext cx="10131425" cy="1456267"/>
          </a:xfrm>
        </p:spPr>
        <p:txBody>
          <a:bodyPr/>
          <a:lstStyle/>
          <a:p>
            <a:r>
              <a:rPr lang="en-US" dirty="0"/>
              <a:t>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1515-F1AC-CC4F-8472-03BECB940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89" y="1446415"/>
            <a:ext cx="5165747" cy="4344786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White multimedia paper 9x12 </a:t>
            </a:r>
          </a:p>
          <a:p>
            <a:r>
              <a:rPr lang="en-US" sz="2000" b="1" dirty="0"/>
              <a:t>Water colors ( Tablet ones or the liquid concentrate) </a:t>
            </a:r>
            <a:r>
              <a:rPr lang="en-US" sz="2000" b="1" dirty="0">
                <a:solidFill>
                  <a:srgbClr val="FFFF00"/>
                </a:solidFill>
              </a:rPr>
              <a:t>If you are using the liquid concentrate use only 5 drops for every  ounce of water premix in the deep paint palette </a:t>
            </a:r>
          </a:p>
          <a:p>
            <a:r>
              <a:rPr lang="en-US" sz="2000" b="1" dirty="0"/>
              <a:t>Thick brush </a:t>
            </a:r>
          </a:p>
          <a:p>
            <a:r>
              <a:rPr lang="en-US" sz="2000" b="1" dirty="0"/>
              <a:t>Water cup to wash in between colors</a:t>
            </a:r>
          </a:p>
          <a:p>
            <a:r>
              <a:rPr lang="en-US" sz="2000" b="1" dirty="0"/>
              <a:t>Crayons from classroom </a:t>
            </a:r>
          </a:p>
          <a:p>
            <a:r>
              <a:rPr lang="en-US" sz="2000" b="1" dirty="0"/>
              <a:t>Sharpie from classroom</a:t>
            </a:r>
          </a:p>
          <a:p>
            <a:r>
              <a:rPr lang="en-US" sz="2000" b="1" dirty="0"/>
              <a:t>Salt in a small cups </a:t>
            </a:r>
          </a:p>
          <a:p>
            <a:r>
              <a:rPr lang="en-US" sz="2000" b="1" dirty="0"/>
              <a:t>Pencil and eraser from classroom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5A55E-149C-5A4B-BA4B-2FAF4095D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634C-CB3B-1048-AC0A-6B0A5D84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4817224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Salt over the Water color – Technique </a:t>
            </a:r>
            <a:br>
              <a:rPr lang="en-US" dirty="0"/>
            </a:br>
            <a:r>
              <a:rPr lang="en-US" dirty="0"/>
              <a:t>Implied Texture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B9BB-E550-D34F-9EB5-296B94CCC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Sprinkling salt on top of watercolor creates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cool watercolor textures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Lora" pitchFamily="2" charset="77"/>
              </a:rPr>
              <a:t>Sprinkling it over darker colors brings out more contrast</a:t>
            </a:r>
          </a:p>
          <a:p>
            <a:pPr marL="0" indent="0">
              <a:buNone/>
            </a:pPr>
            <a:r>
              <a:rPr lang="en-US" sz="2400" dirty="0">
                <a:latin typeface="Lora" pitchFamily="2" charset="77"/>
              </a:rPr>
              <a:t>Fine salt makes finer texture </a:t>
            </a:r>
          </a:p>
          <a:p>
            <a:pPr marL="0" indent="0">
              <a:buNone/>
            </a:pPr>
            <a:r>
              <a:rPr lang="en-US" sz="2400" dirty="0">
                <a:latin typeface="Lora" pitchFamily="2" charset="77"/>
              </a:rPr>
              <a:t>Coarse salt makes larger texture</a:t>
            </a:r>
            <a:endParaRPr lang="en-US" sz="2400" dirty="0"/>
          </a:p>
        </p:txBody>
      </p:sp>
      <p:pic>
        <p:nvPicPr>
          <p:cNvPr id="6146" name="Picture 2" descr="Watercolor Tutorial: Salt Painting — Scratchmade Journal">
            <a:extLst>
              <a:ext uri="{FF2B5EF4-FFF2-40B4-BE49-F238E27FC236}">
                <a16:creationId xmlns:a16="http://schemas.microsoft.com/office/drawing/2014/main" id="{79E59008-8726-C848-9BD7-78F6678302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2" y="609600"/>
            <a:ext cx="6015961" cy="55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987C4D-E4C0-D449-A070-7E8080CCF1F7}"/>
              </a:ext>
            </a:extLst>
          </p:cNvPr>
          <p:cNvSpPr txBox="1"/>
          <p:nvPr/>
        </p:nvSpPr>
        <p:spPr>
          <a:xfrm>
            <a:off x="539354" y="3938903"/>
            <a:ext cx="281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 the overlapping mountains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Mountains are optional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3E993-6971-1848-A90B-64493010ABF5}"/>
              </a:ext>
            </a:extLst>
          </p:cNvPr>
          <p:cNvSpPr txBox="1"/>
          <p:nvPr/>
        </p:nvSpPr>
        <p:spPr>
          <a:xfrm>
            <a:off x="3516086" y="3859486"/>
            <a:ext cx="2481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the tree trunk and branches with pencil.</a:t>
            </a:r>
          </a:p>
          <a:p>
            <a:endParaRPr lang="en-US" dirty="0"/>
          </a:p>
          <a:p>
            <a:r>
              <a:rPr lang="en-US" dirty="0"/>
              <a:t>Remind the students that the trunk is thicker and the branches gradually becomes thin.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08ABE-C1B2-9142-AE5B-06B52F0B884A}"/>
              </a:ext>
            </a:extLst>
          </p:cNvPr>
          <p:cNvSpPr txBox="1"/>
          <p:nvPr/>
        </p:nvSpPr>
        <p:spPr>
          <a:xfrm>
            <a:off x="6367549" y="3938903"/>
            <a:ext cx="3275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 the tree with sharpie and color the tree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your name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 moon with crayon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the swirls, snowflakes with crayon (Optional)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450B4-2701-8B47-BF28-8D9C7D22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9903" y="361918"/>
            <a:ext cx="2371014" cy="3161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E869D-C29C-444B-83F0-C5CC542C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84996" y="515406"/>
            <a:ext cx="2243510" cy="2981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D0AD15-D245-0049-928F-48EC7F3FE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44820">
            <a:off x="8213582" y="654544"/>
            <a:ext cx="2356902" cy="31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EF8-1A5F-8443-95FE-76C50D7D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5" y="609600"/>
            <a:ext cx="3405285" cy="1456267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C0C63-A0CB-814A-A87A-3719976EEDE2}"/>
              </a:ext>
            </a:extLst>
          </p:cNvPr>
          <p:cNvSpPr txBox="1"/>
          <p:nvPr/>
        </p:nvSpPr>
        <p:spPr>
          <a:xfrm>
            <a:off x="4073236" y="468004"/>
            <a:ext cx="2238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 thick brush, apply water, all over the area around the snowman. Saturate it heavily with water.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333F3-4752-EE40-8F5F-7B9836E60853}"/>
              </a:ext>
            </a:extLst>
          </p:cNvPr>
          <p:cNvSpPr txBox="1"/>
          <p:nvPr/>
        </p:nvSpPr>
        <p:spPr>
          <a:xfrm>
            <a:off x="6338227" y="609599"/>
            <a:ext cx="3788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Load the water color on the THICK BRUSH and apply on the the water ed area.  It should be very wet through out.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B191E-0ACA-AA4A-B63B-1AE6D97C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59837">
            <a:off x="907731" y="2014759"/>
            <a:ext cx="3115920" cy="4154560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CAA63BD9-3B2D-4743-82C4-A5FB5504D07B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22384-09D4-4A41-BEAC-8B3BCA1D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58856" y="1457928"/>
            <a:ext cx="3739390" cy="5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EF8-1A5F-8443-95FE-76C50D7D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5" y="609600"/>
            <a:ext cx="3405285" cy="1456267"/>
          </a:xfrm>
        </p:spPr>
        <p:txBody>
          <a:bodyPr>
            <a:noAutofit/>
          </a:bodyPr>
          <a:lstStyle/>
          <a:p>
            <a:r>
              <a:rPr lang="en-US" sz="2400" b="1" dirty="0"/>
              <a:t>Try to slightly merge different color water colors but not mix it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2719C-835B-0740-9942-8337B6534271}"/>
              </a:ext>
            </a:extLst>
          </p:cNvPr>
          <p:cNvSpPr txBox="1"/>
          <p:nvPr/>
        </p:nvSpPr>
        <p:spPr>
          <a:xfrm>
            <a:off x="4300618" y="978932"/>
            <a:ext cx="303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0000"/>
                </a:highlight>
              </a:rPr>
              <a:t>Sprinkle a few pinches of salt over the watered area and leave it undisturbed.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0F5EF-4E4C-1A4E-85BF-819D83EAF021}"/>
              </a:ext>
            </a:extLst>
          </p:cNvPr>
          <p:cNvSpPr txBox="1"/>
          <p:nvPr/>
        </p:nvSpPr>
        <p:spPr>
          <a:xfrm>
            <a:off x="435195" y="2065867"/>
            <a:ext cx="340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wash your brush between colors.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ACEB9-79E3-F046-BBB2-4475D22BAC06}"/>
              </a:ext>
            </a:extLst>
          </p:cNvPr>
          <p:cNvSpPr txBox="1"/>
          <p:nvPr/>
        </p:nvSpPr>
        <p:spPr>
          <a:xfrm>
            <a:off x="7794572" y="911704"/>
            <a:ext cx="2610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The salt will absorb the ware color and once it dries it will create implied textures, that almost looks like snow</a:t>
            </a:r>
            <a:r>
              <a:rPr lang="en-US" dirty="0">
                <a:highlight>
                  <a:srgbClr val="000000"/>
                </a:highlight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B7CE8-1E7F-834F-8C30-0163C1206504}"/>
              </a:ext>
            </a:extLst>
          </p:cNvPr>
          <p:cNvSpPr txBox="1"/>
          <p:nvPr/>
        </p:nvSpPr>
        <p:spPr>
          <a:xfrm>
            <a:off x="7794572" y="2794483"/>
            <a:ext cx="2130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art work dries you can gently scratch off the excess salt from the art.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87851-9D6D-974B-9AEF-857BC2F9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13" y="2389032"/>
            <a:ext cx="305722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{12ACB987-5C9F-0740-973C-F307679FA128}tf10001058</Template>
  <TotalTime>20</TotalTime>
  <Words>307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Lora</vt:lpstr>
      <vt:lpstr>Celestial</vt:lpstr>
      <vt:lpstr>Winter Sky &amp; TREE – Water Color Salt Technique Grade 4&amp;5</vt:lpstr>
      <vt:lpstr>Materials </vt:lpstr>
      <vt:lpstr>Salt over the Water color – Technique  Implied Texture</vt:lpstr>
      <vt:lpstr>PowerPoint Presentation</vt:lpstr>
      <vt:lpstr>PowerPoint Presentation</vt:lpstr>
      <vt:lpstr>Try to slightly merge different color water colors but not mix 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Sky &amp; TREE – Water Color Salt Technique Grade 4&amp;5</dc:title>
  <dc:creator>Microsoft Office User</dc:creator>
  <cp:lastModifiedBy>Microsoft Office User</cp:lastModifiedBy>
  <cp:revision>1</cp:revision>
  <dcterms:created xsi:type="dcterms:W3CDTF">2022-11-18T10:19:08Z</dcterms:created>
  <dcterms:modified xsi:type="dcterms:W3CDTF">2022-11-18T10:39:59Z</dcterms:modified>
</cp:coreProperties>
</file>