
<file path=[Content_Types].xml><?xml version="1.0" encoding="utf-8"?>
<Types xmlns="http://schemas.openxmlformats.org/package/2006/content-types">
  <Default Extension="jpeg" ContentType="image/jpeg"/>
  <Default Extension="jpg" ContentType="image/jpeg"/>
  <Default Extension="jpg!d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sldIdLst>
    <p:sldId id="256" r:id="rId2"/>
    <p:sldId id="260" r:id="rId3"/>
    <p:sldId id="258" r:id="rId4"/>
    <p:sldId id="257" r:id="rId5"/>
    <p:sldId id="259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1"/>
    <p:restoredTop sz="94683"/>
  </p:normalViewPr>
  <p:slideViewPr>
    <p:cSldViewPr snapToGrid="0" snapToObjects="1">
      <p:cViewPr varScale="1">
        <p:scale>
          <a:sx n="76" d="100"/>
          <a:sy n="76" d="100"/>
        </p:scale>
        <p:origin x="216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29F6D-2D92-D841-9498-066316D607FD}" type="datetimeFigureOut">
              <a:rPr lang="en-US" smtClean="0"/>
              <a:t>5/1/23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9D1D9-3DAE-704A-8B2B-A37B37EDF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9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9D1D9-3DAE-704A-8B2B-A37B37EDF1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28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masterclass.com/articles/pop-art-guid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clipart.org/detail/91009/summer-smile-sun-by-inky2010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s://www.wallpaperflare.com/ice-cream-table-food-pink-candy-dessert-sorbet-sweet-food-wallpaper-snhgu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en/photo/1385049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g!d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freebies4mom.com/icecreamsocial/" TargetMode="Externa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593282" TargetMode="External"/><Relationship Id="rId7" Type="http://schemas.openxmlformats.org/officeDocument/2006/relationships/hyperlink" Target="https://www.wallpaperflare.com/8k-coconut-food-and-drink-close-up-freshness-indoors-no-people-wallpaper-fiul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hyperlink" Target="https://www.pexels.com/de-de/foto/verschiedene-cocktails-2531184/" TargetMode="Externa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E8D85-ACB3-DE46-96A7-09F32A35E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9333" y="0"/>
            <a:ext cx="6942667" cy="1825096"/>
          </a:xfrm>
        </p:spPr>
        <p:txBody>
          <a:bodyPr>
            <a:normAutofit/>
          </a:bodyPr>
          <a:lstStyle/>
          <a:p>
            <a:r>
              <a:rPr lang="en-US" sz="3200" dirty="0"/>
              <a:t>2023 Summer Art project </a:t>
            </a:r>
            <a:br>
              <a:rPr lang="en-US" sz="3200" dirty="0"/>
            </a:br>
            <a:r>
              <a:rPr lang="en-US" sz="3200" dirty="0"/>
              <a:t>– “I scream Ice Cream”</a:t>
            </a:r>
            <a:br>
              <a:rPr lang="en-US" sz="3200" dirty="0"/>
            </a:br>
            <a:r>
              <a:rPr lang="en-US" sz="3200" dirty="0"/>
              <a:t>- “Make Me a Cocktail”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4A80C2-C726-654A-B36E-373725E27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21672" y="6237027"/>
            <a:ext cx="2570328" cy="61917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May  2023 </a:t>
            </a:r>
          </a:p>
          <a:p>
            <a:r>
              <a:rPr lang="en-US" dirty="0" err="1"/>
              <a:t>Rajee</a:t>
            </a:r>
            <a:r>
              <a:rPr lang="en-US" dirty="0"/>
              <a:t> Subramanian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B05718-8E25-214C-985C-438EBB4DD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594" y="2193795"/>
            <a:ext cx="2739631" cy="3674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4632E0-19D2-8B4D-B7A7-39D06DA528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19" t="6778" b="6430"/>
          <a:stretch/>
        </p:blipFill>
        <p:spPr>
          <a:xfrm rot="5400000">
            <a:off x="4036747" y="2425175"/>
            <a:ext cx="4118504" cy="3505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A2768C-4225-5547-9047-F774D57D8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333377" y="1203855"/>
            <a:ext cx="4377267" cy="328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69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A7073-4B99-254F-8E48-3183730B6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Tk, K , Grade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9E23A-4EF0-8340-9591-8A1DC3C88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457" y="3885408"/>
            <a:ext cx="3878357" cy="1524000"/>
          </a:xfrm>
        </p:spPr>
        <p:txBody>
          <a:bodyPr/>
          <a:lstStyle/>
          <a:p>
            <a:r>
              <a:rPr lang="en-US" dirty="0"/>
              <a:t>Collage all the pieces overlap each scoops one on top. 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F21CCE4-77F6-E44A-838D-19055A053771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l="16053" r="16053"/>
          <a:stretch/>
        </p:blipFill>
        <p:spPr>
          <a:xfrm rot="5400000">
            <a:off x="852487" y="598488"/>
            <a:ext cx="3124201" cy="3451225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A23613-E9BD-F643-97FD-D14329CF19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670925" cy="1295400"/>
          </a:xfrm>
        </p:spPr>
        <p:txBody>
          <a:bodyPr/>
          <a:lstStyle/>
          <a:p>
            <a:r>
              <a:rPr lang="en-US" dirty="0"/>
              <a:t>Trace around the whole image with sharpie 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B62308F8-F028-B444-9BDA-2A1B55ECC06B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19728" r="19728"/>
          <a:stretch/>
        </p:blipFill>
        <p:spPr>
          <a:xfrm rot="5400000">
            <a:off x="4325227" y="388229"/>
            <a:ext cx="3124202" cy="3870155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3FD2D0-1743-B546-BE31-C59B2F2641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1F3FC5E-8636-D64F-86AC-16E128551C19}"/>
              </a:ext>
            </a:extLst>
          </p:cNvPr>
          <p:cNvSpPr>
            <a:spLocks noGrp="1"/>
          </p:cNvSpPr>
          <p:nvPr>
            <p:ph type="pic" idx="22"/>
          </p:nvPr>
        </p:nvSpPr>
        <p:spPr/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D59848-5A53-1248-96F7-8B8583A26CF5}"/>
              </a:ext>
            </a:extLst>
          </p:cNvPr>
          <p:cNvSpPr txBox="1"/>
          <p:nvPr/>
        </p:nvSpPr>
        <p:spPr>
          <a:xfrm>
            <a:off x="8415867" y="4588933"/>
            <a:ext cx="2092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Write your name</a:t>
            </a:r>
          </a:p>
          <a:p>
            <a:r>
              <a:rPr lang="en-US" dirty="0"/>
              <a:t>you are done. </a:t>
            </a:r>
          </a:p>
        </p:txBody>
      </p:sp>
    </p:spTree>
    <p:extLst>
      <p:ext uri="{BB962C8B-B14F-4D97-AF65-F5344CB8AC3E}">
        <p14:creationId xmlns:p14="http://schemas.microsoft.com/office/powerpoint/2010/main" val="3587980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A7073-4B99-254F-8E48-3183730B6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2&amp;3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9E23A-4EF0-8340-9591-8A1DC3C88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457" y="3885408"/>
            <a:ext cx="3878357" cy="1524000"/>
          </a:xfrm>
        </p:spPr>
        <p:txBody>
          <a:bodyPr/>
          <a:lstStyle/>
          <a:p>
            <a:r>
              <a:rPr lang="en-US" dirty="0"/>
              <a:t>Draw toppings/sprinkles, cone ridges with markers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F21CCE4-77F6-E44A-838D-19055A053771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l="16053" r="16053"/>
          <a:stretch/>
        </p:blipFill>
        <p:spPr>
          <a:xfrm rot="5400000">
            <a:off x="852487" y="598488"/>
            <a:ext cx="3124201" cy="3451225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A23613-E9BD-F643-97FD-D14329CF19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Color using Crayons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B62308F8-F028-B444-9BDA-2A1B55ECC06B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19728" r="19728"/>
          <a:stretch/>
        </p:blipFill>
        <p:spPr>
          <a:xfrm rot="5400000">
            <a:off x="4325227" y="388229"/>
            <a:ext cx="3124202" cy="3870155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3FD2D0-1743-B546-BE31-C59B2F2641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Finish coloring and cut out the cone</a:t>
            </a: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15B35DE9-1A92-4443-82B5-0313E2222380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 rotWithShape="1">
          <a:blip r:embed="rId4"/>
          <a:srcRect l="10069" r="10069"/>
          <a:stretch/>
        </p:blipFill>
        <p:spPr>
          <a:xfrm rot="5400000">
            <a:off x="8605836" y="1120777"/>
            <a:ext cx="2336803" cy="3448050"/>
          </a:xfrm>
        </p:spPr>
      </p:pic>
    </p:spTree>
    <p:extLst>
      <p:ext uri="{BB962C8B-B14F-4D97-AF65-F5344CB8AC3E}">
        <p14:creationId xmlns:p14="http://schemas.microsoft.com/office/powerpoint/2010/main" val="3118282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A7073-4B99-254F-8E48-3183730B6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2&amp;3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9E23A-4EF0-8340-9591-8A1DC3C88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457" y="3885407"/>
            <a:ext cx="4105806" cy="2752459"/>
          </a:xfrm>
        </p:spPr>
        <p:txBody>
          <a:bodyPr/>
          <a:lstStyle/>
          <a:p>
            <a:r>
              <a:rPr lang="en-US" dirty="0"/>
              <a:t>Fold on each of the lines and scroll the cone, with out ripping the ice cream, glue the edges and hold for few seconds  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F21CCE4-77F6-E44A-838D-19055A053771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l="16053" r="16053"/>
          <a:stretch/>
        </p:blipFill>
        <p:spPr>
          <a:xfrm rot="5400000">
            <a:off x="431969" y="331787"/>
            <a:ext cx="3124201" cy="3451225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A23613-E9BD-F643-97FD-D14329CF19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675468" cy="2446866"/>
          </a:xfrm>
        </p:spPr>
        <p:txBody>
          <a:bodyPr/>
          <a:lstStyle/>
          <a:p>
            <a:r>
              <a:rPr lang="en-US" dirty="0"/>
              <a:t>Make 3 cones and arrange it on the background, glue and write your name 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B62308F8-F028-B444-9BDA-2A1B55ECC06B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3821" b="3821"/>
          <a:stretch/>
        </p:blipFill>
        <p:spPr>
          <a:xfrm>
            <a:off x="4325227" y="388229"/>
            <a:ext cx="3124202" cy="3870155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3FD2D0-1743-B546-BE31-C59B2F2641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BFB5D0A-4920-1941-9C91-1DC86D828F41}"/>
              </a:ext>
            </a:extLst>
          </p:cNvPr>
          <p:cNvSpPr>
            <a:spLocks noGrp="1"/>
          </p:cNvSpPr>
          <p:nvPr>
            <p:ph type="pic" idx="22"/>
          </p:nvPr>
        </p:nvSpPr>
        <p:spPr/>
      </p:sp>
    </p:spTree>
    <p:extLst>
      <p:ext uri="{BB962C8B-B14F-4D97-AF65-F5344CB8AC3E}">
        <p14:creationId xmlns:p14="http://schemas.microsoft.com/office/powerpoint/2010/main" val="3230769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9E23A-4EF0-8340-9591-8A1DC3C88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457" y="3885408"/>
            <a:ext cx="3878357" cy="1524000"/>
          </a:xfrm>
        </p:spPr>
        <p:txBody>
          <a:bodyPr/>
          <a:lstStyle/>
          <a:p>
            <a:r>
              <a:rPr lang="en-US" dirty="0"/>
              <a:t>Color the grade specific cocktail template with color pencil and markers for the outline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F21CCE4-77F6-E44A-838D-19055A053771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 rotWithShape="1">
          <a:blip r:embed="rId2"/>
          <a:srcRect l="10271" r="10271"/>
          <a:stretch/>
        </p:blipFill>
        <p:spPr>
          <a:xfrm rot="5400000">
            <a:off x="431969" y="463021"/>
            <a:ext cx="3124201" cy="3451225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A23613-E9BD-F643-97FD-D14329CF19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870156" cy="2336804"/>
          </a:xfrm>
        </p:spPr>
        <p:txBody>
          <a:bodyPr/>
          <a:lstStyle/>
          <a:p>
            <a:r>
              <a:rPr lang="en-US" dirty="0"/>
              <a:t>Split the blue construction paper in ½ or ¼ to create the fore ground</a:t>
            </a:r>
          </a:p>
          <a:p>
            <a:r>
              <a:rPr lang="en-US" dirty="0"/>
              <a:t>Create your foreground and background with markers, color pencil, crayon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B62308F8-F028-B444-9BDA-2A1B55ECC06B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 rotWithShape="1">
          <a:blip r:embed="rId3"/>
          <a:srcRect l="-3386" r="-3386"/>
          <a:stretch/>
        </p:blipFill>
        <p:spPr>
          <a:xfrm rot="5400000">
            <a:off x="4325227" y="388229"/>
            <a:ext cx="3124202" cy="3870155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3FD2D0-1743-B546-BE31-C59B2F2641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Cut out all the pieces</a:t>
            </a: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15B35DE9-1A92-4443-82B5-0313E2222380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l="24586" r="24586"/>
          <a:stretch/>
        </p:blipFill>
        <p:spPr>
          <a:xfrm rot="5400000">
            <a:off x="8605836" y="1120777"/>
            <a:ext cx="2336803" cy="344805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8BB4824-5363-E44C-A84D-90EE0E4B8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4 &amp; 5</a:t>
            </a:r>
          </a:p>
        </p:txBody>
      </p:sp>
    </p:spTree>
    <p:extLst>
      <p:ext uri="{BB962C8B-B14F-4D97-AF65-F5344CB8AC3E}">
        <p14:creationId xmlns:p14="http://schemas.microsoft.com/office/powerpoint/2010/main" val="2520041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9E23A-4EF0-8340-9591-8A1DC3C88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457" y="3885408"/>
            <a:ext cx="3878357" cy="1524000"/>
          </a:xfrm>
        </p:spPr>
        <p:txBody>
          <a:bodyPr/>
          <a:lstStyle/>
          <a:p>
            <a:r>
              <a:rPr lang="en-US" dirty="0"/>
              <a:t>Bifold the sides of the cocktail cup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F21CCE4-77F6-E44A-838D-19055A053771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l="16053" r="16053"/>
          <a:stretch/>
        </p:blipFill>
        <p:spPr>
          <a:xfrm rot="5400000">
            <a:off x="431969" y="463021"/>
            <a:ext cx="3124201" cy="3451225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A23613-E9BD-F643-97FD-D14329CF19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74262" y="4190999"/>
            <a:ext cx="4261737" cy="2548467"/>
          </a:xfrm>
        </p:spPr>
        <p:txBody>
          <a:bodyPr/>
          <a:lstStyle/>
          <a:p>
            <a:r>
              <a:rPr lang="en-US" dirty="0"/>
              <a:t>Scroll the construction paper on a pencil, create a paper straw, cur the excess paper and glue. </a:t>
            </a:r>
          </a:p>
          <a:p>
            <a:r>
              <a:rPr lang="en-US" dirty="0"/>
              <a:t>Hold the straw in place for few seconds and slide the pencil out 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B62308F8-F028-B444-9BDA-2A1B55ECC06B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19728" r="19728"/>
          <a:stretch/>
        </p:blipFill>
        <p:spPr>
          <a:xfrm rot="5400000">
            <a:off x="4325227" y="388229"/>
            <a:ext cx="3124202" cy="3870155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3FD2D0-1743-B546-BE31-C59B2F2641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35999" y="4191000"/>
            <a:ext cx="3098801" cy="1718733"/>
          </a:xfrm>
        </p:spPr>
        <p:txBody>
          <a:bodyPr/>
          <a:lstStyle/>
          <a:p>
            <a:r>
              <a:rPr lang="en-US" dirty="0"/>
              <a:t>Position it and glue the folded  side on the background</a:t>
            </a: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15B35DE9-1A92-4443-82B5-0313E2222380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 rotWithShape="1">
          <a:blip r:embed="rId4"/>
          <a:srcRect l="855" r="855"/>
          <a:stretch/>
        </p:blipFill>
        <p:spPr>
          <a:xfrm rot="5400000">
            <a:off x="8605836" y="1120777"/>
            <a:ext cx="2336803" cy="344805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8BB4824-5363-E44C-A84D-90EE0E4B8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4 &amp; 5</a:t>
            </a:r>
          </a:p>
        </p:txBody>
      </p:sp>
    </p:spTree>
    <p:extLst>
      <p:ext uri="{BB962C8B-B14F-4D97-AF65-F5344CB8AC3E}">
        <p14:creationId xmlns:p14="http://schemas.microsoft.com/office/powerpoint/2010/main" val="3708869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9E23A-4EF0-8340-9591-8A1DC3C88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457" y="3885408"/>
            <a:ext cx="3878357" cy="1524000"/>
          </a:xfrm>
        </p:spPr>
        <p:txBody>
          <a:bodyPr/>
          <a:lstStyle/>
          <a:p>
            <a:r>
              <a:rPr lang="en-US" dirty="0"/>
              <a:t>Glue the straw inside the cup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F21CCE4-77F6-E44A-838D-19055A053771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 rotWithShape="1">
          <a:blip r:embed="rId2"/>
          <a:srcRect l="-3385" r="-3385"/>
          <a:stretch/>
        </p:blipFill>
        <p:spPr>
          <a:xfrm rot="5400000">
            <a:off x="431969" y="463021"/>
            <a:ext cx="3124201" cy="3451225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A23613-E9BD-F643-97FD-D14329CF19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74262" y="4190999"/>
            <a:ext cx="4261737" cy="2548467"/>
          </a:xfrm>
        </p:spPr>
        <p:txBody>
          <a:bodyPr/>
          <a:lstStyle/>
          <a:p>
            <a:r>
              <a:rPr lang="en-US" dirty="0"/>
              <a:t>Make a small slit on the slice of fruit and glue it on the cup’s ridges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B62308F8-F028-B444-9BDA-2A1B55ECC06B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19728" r="19728"/>
          <a:stretch/>
        </p:blipFill>
        <p:spPr>
          <a:xfrm rot="5400000">
            <a:off x="4325227" y="388229"/>
            <a:ext cx="3124202" cy="3870155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3FD2D0-1743-B546-BE31-C59B2F2641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35999" y="4191000"/>
            <a:ext cx="3098801" cy="1718733"/>
          </a:xfrm>
        </p:spPr>
        <p:txBody>
          <a:bodyPr/>
          <a:lstStyle/>
          <a:p>
            <a:r>
              <a:rPr lang="en-US" dirty="0"/>
              <a:t>Arrange rest of the fruits inside and outside the cup and glue them all.</a:t>
            </a: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15B35DE9-1A92-4443-82B5-0313E2222380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 rotWithShape="1">
          <a:blip r:embed="rId4"/>
          <a:srcRect l="14506" r="14506"/>
          <a:stretch/>
        </p:blipFill>
        <p:spPr>
          <a:xfrm rot="5400000">
            <a:off x="8605836" y="1120777"/>
            <a:ext cx="2336803" cy="344805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8BB4824-5363-E44C-A84D-90EE0E4B8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4 &amp; 5</a:t>
            </a:r>
          </a:p>
        </p:txBody>
      </p:sp>
    </p:spTree>
    <p:extLst>
      <p:ext uri="{BB962C8B-B14F-4D97-AF65-F5344CB8AC3E}">
        <p14:creationId xmlns:p14="http://schemas.microsoft.com/office/powerpoint/2010/main" val="4116910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A06C4-2E1B-314B-81C3-F55748268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Collage?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928F0-7801-1440-9B50-BD708541F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7018867" cy="4024125"/>
          </a:xfrm>
        </p:spPr>
        <p:txBody>
          <a:bodyPr>
            <a:normAutofit fontScale="92500" lnSpcReduction="10000"/>
          </a:bodyPr>
          <a:lstStyle/>
          <a:p>
            <a:r>
              <a:rPr lang="en-US" sz="2800" b="0" i="0" dirty="0">
                <a:solidFill>
                  <a:srgbClr val="FFFF00"/>
                </a:solidFill>
                <a:effectLst/>
                <a:latin typeface="Helvetica" pitchFamily="2" charset="0"/>
              </a:rPr>
              <a:t>Collage comes from the French word “</a:t>
            </a:r>
            <a:r>
              <a:rPr lang="en-US" sz="2800" b="0" i="1" dirty="0" err="1">
                <a:solidFill>
                  <a:srgbClr val="FFFF00"/>
                </a:solidFill>
                <a:effectLst/>
                <a:latin typeface="Helvetica" pitchFamily="2" charset="0"/>
              </a:rPr>
              <a:t>collér</a:t>
            </a:r>
            <a:r>
              <a:rPr lang="en-US" sz="2800" b="0" i="0" dirty="0">
                <a:solidFill>
                  <a:srgbClr val="FFFF00"/>
                </a:solidFill>
                <a:effectLst/>
                <a:latin typeface="Helvetica" pitchFamily="2" charset="0"/>
              </a:rPr>
              <a:t>,” which means “to glue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,”</a:t>
            </a:r>
          </a:p>
          <a:p>
            <a:r>
              <a:rPr lang="en-US" sz="2800" b="0" i="0" dirty="0">
                <a:solidFill>
                  <a:srgbClr val="FFFF00"/>
                </a:solidFill>
                <a:effectLst/>
                <a:latin typeface="Helvetica" pitchFamily="2" charset="0"/>
              </a:rPr>
              <a:t>A collage is a form of visual arts in which visual elements are combined to create a new image  - Cubism </a:t>
            </a:r>
            <a:r>
              <a:rPr lang="en-US" sz="2800" dirty="0" err="1">
                <a:solidFill>
                  <a:srgbClr val="FFFF00"/>
                </a:solidFill>
                <a:latin typeface="Helvetica" pitchFamily="2" charset="0"/>
              </a:rPr>
              <a:t>m</a:t>
            </a:r>
            <a:r>
              <a:rPr lang="en-US" sz="2800" b="0" i="0" dirty="0" err="1">
                <a:solidFill>
                  <a:srgbClr val="FFFF00"/>
                </a:solidFill>
                <a:effectLst/>
                <a:latin typeface="Helvetica" pitchFamily="2" charset="0"/>
              </a:rPr>
              <a:t>ovement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t</a:t>
            </a:r>
            <a:endParaRPr lang="en-US" b="0" i="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en-US" sz="2800" dirty="0">
                <a:solidFill>
                  <a:srgbClr val="FFFF00"/>
                </a:solidFill>
                <a:latin typeface="Helvetica" pitchFamily="2" charset="0"/>
              </a:rPr>
              <a:t>It is an art form that originated in 20</a:t>
            </a:r>
            <a:r>
              <a:rPr lang="en-US" sz="2800" baseline="30000" dirty="0">
                <a:solidFill>
                  <a:srgbClr val="FFFF00"/>
                </a:solidFill>
                <a:latin typeface="Helvetica" pitchFamily="2" charset="0"/>
              </a:rPr>
              <a:t>th</a:t>
            </a:r>
            <a:r>
              <a:rPr lang="en-US" sz="2800" dirty="0">
                <a:solidFill>
                  <a:srgbClr val="FFFF00"/>
                </a:solidFill>
                <a:latin typeface="Helvetica" pitchFamily="2" charset="0"/>
              </a:rPr>
              <a:t> century when Pablo Picasso was cutting an  gluing pieces to</a:t>
            </a:r>
            <a:r>
              <a:rPr lang="en-US" sz="2800" b="0" i="0" dirty="0">
                <a:solidFill>
                  <a:srgbClr val="FFFF00"/>
                </a:solidFill>
                <a:effectLst/>
                <a:latin typeface="Helvetica" pitchFamily="2" charset="0"/>
              </a:rPr>
              <a:t> conveys 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a</a:t>
            </a:r>
          </a:p>
          <a:p>
            <a:r>
              <a:rPr lang="en-US" sz="2800" b="0" i="0" dirty="0">
                <a:solidFill>
                  <a:srgbClr val="FFFF00"/>
                </a:solidFill>
                <a:effectLst/>
                <a:latin typeface="Helvetica" pitchFamily="2" charset="0"/>
              </a:rPr>
              <a:t>In the mid-twentieth century, collage art was a major influence on the </a:t>
            </a:r>
            <a:r>
              <a:rPr lang="en-US" sz="2800" b="0" i="0" u="sng" dirty="0">
                <a:solidFill>
                  <a:srgbClr val="FFFF00"/>
                </a:solidFill>
                <a:effectLst/>
                <a:latin typeface="Helvetica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Pop art</a:t>
            </a:r>
            <a:r>
              <a:rPr lang="en-US" sz="2800" b="0" i="0" dirty="0">
                <a:solidFill>
                  <a:srgbClr val="FFFF00"/>
                </a:solidFill>
                <a:effectLst/>
                <a:latin typeface="Helvetica" pitchFamily="2" charset="0"/>
              </a:rPr>
              <a:t> movement 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message or idea.”</a:t>
            </a:r>
            <a:endParaRPr lang="en-US" dirty="0"/>
          </a:p>
        </p:txBody>
      </p:sp>
      <p:pic>
        <p:nvPicPr>
          <p:cNvPr id="4098" name="Picture 2" descr="Pablo Picasso and Cubism">
            <a:extLst>
              <a:ext uri="{FF2B5EF4-FFF2-40B4-BE49-F238E27FC236}">
                <a16:creationId xmlns:a16="http://schemas.microsoft.com/office/drawing/2014/main" id="{4B04CE01-B447-DE43-8F13-E282CE186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667" y="2057401"/>
            <a:ext cx="4220430" cy="378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819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4EF4-A95A-E141-B4E9-16AAB2D65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and ice cream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6EB12-600F-B84E-91D4-6054B17E1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Sunny summer days have us in mood for one thing </a:t>
            </a:r>
          </a:p>
          <a:p>
            <a:r>
              <a:rPr lang="en-US" dirty="0"/>
              <a:t>It’s ICE CREAM</a:t>
            </a:r>
          </a:p>
          <a:p>
            <a:r>
              <a:rPr lang="en-US" dirty="0"/>
              <a:t>Instant boost of energy in hot days to cool us all off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 descr="Icecream Infographics presentation template ">
            <a:extLst>
              <a:ext uri="{FF2B5EF4-FFF2-40B4-BE49-F238E27FC236}">
                <a16:creationId xmlns:a16="http://schemas.microsoft.com/office/drawing/2014/main" id="{176FC559-9EE9-694F-8142-81CD5BDD3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" t="1828" r="46114" b="3923"/>
          <a:stretch/>
        </p:blipFill>
        <p:spPr bwMode="auto">
          <a:xfrm>
            <a:off x="8798178" y="1910462"/>
            <a:ext cx="2941659" cy="273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307AF4-E5A4-D74C-A6E9-1C1ADD5A5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393823" y="3752344"/>
            <a:ext cx="4622800" cy="260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54C68A-44F4-3F4B-BE00-505E4028F0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999691" y="3752344"/>
            <a:ext cx="2724955" cy="272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06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536D6-963F-4D4F-8818-3BA272EEB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533" y="764373"/>
            <a:ext cx="5291667" cy="1293028"/>
          </a:xfrm>
        </p:spPr>
        <p:txBody>
          <a:bodyPr>
            <a:normAutofit fontScale="90000"/>
          </a:bodyPr>
          <a:lstStyle/>
          <a:p>
            <a:r>
              <a:rPr lang="en-US" dirty="0"/>
              <a:t>America’s top 10 ice cream flavors</a:t>
            </a:r>
          </a:p>
        </p:txBody>
      </p:sp>
      <p:pic>
        <p:nvPicPr>
          <p:cNvPr id="1030" name="Picture 6" descr="What's Hot in Ice Cream - IDFA">
            <a:extLst>
              <a:ext uri="{FF2B5EF4-FFF2-40B4-BE49-F238E27FC236}">
                <a16:creationId xmlns:a16="http://schemas.microsoft.com/office/drawing/2014/main" id="{677C8FEF-D22A-1E42-8473-8CB152D65B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18" y="169332"/>
            <a:ext cx="5161468" cy="671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1383BB-E7F8-C748-BEE2-52311D653C86}"/>
              </a:ext>
            </a:extLst>
          </p:cNvPr>
          <p:cNvSpPr txBox="1"/>
          <p:nvPr/>
        </p:nvSpPr>
        <p:spPr>
          <a:xfrm>
            <a:off x="7349067" y="2184400"/>
            <a:ext cx="3606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1.Chocolate</a:t>
            </a:r>
          </a:p>
          <a:p>
            <a:r>
              <a:rPr lang="en-US" dirty="0"/>
              <a:t>2. Cookies &amp; Cream</a:t>
            </a:r>
          </a:p>
          <a:p>
            <a:r>
              <a:rPr lang="en-US" dirty="0"/>
              <a:t>3. Vanilla</a:t>
            </a:r>
          </a:p>
          <a:p>
            <a:r>
              <a:rPr lang="en-US" dirty="0"/>
              <a:t>4. Strawberry</a:t>
            </a:r>
          </a:p>
          <a:p>
            <a:r>
              <a:rPr lang="en-US" dirty="0"/>
              <a:t>5. Chocolate chip</a:t>
            </a:r>
          </a:p>
          <a:p>
            <a:r>
              <a:rPr lang="en-US" dirty="0"/>
              <a:t>6. Cookie Dough</a:t>
            </a:r>
          </a:p>
          <a:p>
            <a:r>
              <a:rPr lang="en-US" dirty="0"/>
              <a:t>7. Butter Pecan</a:t>
            </a:r>
          </a:p>
          <a:p>
            <a:r>
              <a:rPr lang="en-US" dirty="0"/>
              <a:t>8. French Vanilla</a:t>
            </a:r>
          </a:p>
          <a:p>
            <a:r>
              <a:rPr lang="en-US" dirty="0"/>
              <a:t>9. Chocolate chip Cookie Dough</a:t>
            </a:r>
          </a:p>
          <a:p>
            <a:r>
              <a:rPr lang="en-US" dirty="0"/>
              <a:t>10. Salted Caramel</a:t>
            </a:r>
          </a:p>
        </p:txBody>
      </p:sp>
    </p:spTree>
    <p:extLst>
      <p:ext uri="{BB962C8B-B14F-4D97-AF65-F5344CB8AC3E}">
        <p14:creationId xmlns:p14="http://schemas.microsoft.com/office/powerpoint/2010/main" val="2109786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536D6-963F-4D4F-8818-3BA272EEB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Flavors and Colors 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2BD733B6-9818-6B42-B8A4-5E565915D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SCREENVILLE: Subjective Ice Cream Canon (ironic)">
            <a:extLst>
              <a:ext uri="{FF2B5EF4-FFF2-40B4-BE49-F238E27FC236}">
                <a16:creationId xmlns:a16="http://schemas.microsoft.com/office/drawing/2014/main" id="{1CA6CC21-3406-0E4E-B788-E333C9536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208" y="1758062"/>
            <a:ext cx="8597880" cy="509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037D31-6619-484F-99CE-6F21EBEA20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78815" y="70694"/>
            <a:ext cx="3902118" cy="26183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B4D182-7AD9-3D43-BF8E-F8BA27A6F2F2}"/>
              </a:ext>
            </a:extLst>
          </p:cNvPr>
          <p:cNvSpPr txBox="1"/>
          <p:nvPr/>
        </p:nvSpPr>
        <p:spPr>
          <a:xfrm>
            <a:off x="985717" y="6990494"/>
            <a:ext cx="3235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://freebies4mom.com/icecreamsocial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nc-nd/3.0/"/>
              </a:rPr>
              <a:t>CC BY-NC-ND</a:t>
            </a:r>
            <a:endParaRPr lang="en-US" sz="9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C77A695-4818-F048-A97D-6DA3AD2BBE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78815" y="3554053"/>
            <a:ext cx="3251877" cy="243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56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536D6-963F-4D4F-8818-3BA272EEB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Cocktail – Mix of 3 or more juice – Favorite drink in summer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1E1CE7-A33E-8245-91F0-74EA522A1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06677" y="2438400"/>
            <a:ext cx="6049045" cy="402431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C9742D-ACDE-1540-AA0B-5C23595B9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75024" y="1913466"/>
            <a:ext cx="5178847" cy="34544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B2D3D7-FA81-F544-97E3-7AB6AD022B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21734" y="550334"/>
            <a:ext cx="31496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17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BA608-9A08-0943-90AE-BDFB16D53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FC334A-F9A6-8945-8A40-AA8F50F1EC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TK, K, Grade 1, 2 &amp; 3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076017-AD5A-314C-B195-6ABAA81CC9E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Grade specific template</a:t>
            </a:r>
          </a:p>
          <a:p>
            <a:r>
              <a:rPr lang="en-US" dirty="0"/>
              <a:t>Colored construction paper</a:t>
            </a:r>
          </a:p>
          <a:p>
            <a:r>
              <a:rPr lang="en-US" dirty="0"/>
              <a:t>Elmer’s Glue</a:t>
            </a:r>
          </a:p>
          <a:p>
            <a:r>
              <a:rPr lang="en-US" dirty="0"/>
              <a:t>Color pencils</a:t>
            </a:r>
          </a:p>
          <a:p>
            <a:r>
              <a:rPr lang="en-US" dirty="0"/>
              <a:t>Markers – Classroom</a:t>
            </a:r>
          </a:p>
          <a:p>
            <a:r>
              <a:rPr lang="en-US" dirty="0"/>
              <a:t>Crayons – Classroom</a:t>
            </a:r>
          </a:p>
          <a:p>
            <a:r>
              <a:rPr lang="en-US" dirty="0"/>
              <a:t>Sharpie - Classroom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3412DF1-BE2D-9A43-98A5-FF3CEFD657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Grade 4 &amp; 5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C065587-51F3-D047-88F7-089BB3E0B85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Grade specific template</a:t>
            </a:r>
          </a:p>
          <a:p>
            <a:r>
              <a:rPr lang="en-US" dirty="0"/>
              <a:t>Colored construction paper</a:t>
            </a:r>
          </a:p>
          <a:p>
            <a:r>
              <a:rPr lang="en-US" dirty="0"/>
              <a:t>Elmer’s Glue/Glue stick</a:t>
            </a:r>
          </a:p>
          <a:p>
            <a:r>
              <a:rPr lang="en-US" dirty="0"/>
              <a:t>Tape</a:t>
            </a:r>
          </a:p>
          <a:p>
            <a:r>
              <a:rPr lang="en-US" dirty="0"/>
              <a:t>Color pencils</a:t>
            </a:r>
          </a:p>
          <a:p>
            <a:r>
              <a:rPr lang="en-US" dirty="0"/>
              <a:t>Markers – Classroom</a:t>
            </a:r>
          </a:p>
          <a:p>
            <a:r>
              <a:rPr lang="en-US" dirty="0"/>
              <a:t>Crayons – Classroom</a:t>
            </a:r>
          </a:p>
          <a:p>
            <a:r>
              <a:rPr lang="en-US" dirty="0"/>
              <a:t>Sharpie - Classroom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288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A7073-4B99-254F-8E48-3183730B6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Tk, K , Grade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9E23A-4EF0-8340-9591-8A1DC3C88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457" y="3885408"/>
            <a:ext cx="3878357" cy="1524000"/>
          </a:xfrm>
        </p:spPr>
        <p:txBody>
          <a:bodyPr/>
          <a:lstStyle/>
          <a:p>
            <a:r>
              <a:rPr lang="en-US" dirty="0"/>
              <a:t>Draw the mix ins, waffle cone ridges and toppings with markers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F21CCE4-77F6-E44A-838D-19055A053771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 rotWithShape="1">
          <a:blip r:embed="rId2"/>
          <a:srcRect l="-11960" t="-38432" b="-26473"/>
          <a:stretch/>
        </p:blipFill>
        <p:spPr>
          <a:xfrm rot="5400000">
            <a:off x="852487" y="598488"/>
            <a:ext cx="3124201" cy="3451225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A23613-E9BD-F643-97FD-D14329CF19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Color using Crayons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B62308F8-F028-B444-9BDA-2A1B55ECC06B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 rotWithShape="1">
          <a:blip r:embed="rId3"/>
          <a:srcRect l="19546" r="19546"/>
          <a:stretch/>
        </p:blipFill>
        <p:spPr>
          <a:xfrm rot="5400000">
            <a:off x="4325227" y="388229"/>
            <a:ext cx="3124202" cy="3870155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3FD2D0-1743-B546-BE31-C59B2F2641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Cut al </a:t>
            </a:r>
            <a:r>
              <a:rPr lang="en-US" dirty="0" err="1"/>
              <a:t>lof</a:t>
            </a:r>
            <a:r>
              <a:rPr lang="en-US" dirty="0"/>
              <a:t> them out </a:t>
            </a: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15B35DE9-1A92-4443-82B5-0313E2222380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 rotWithShape="1">
          <a:blip r:embed="rId4"/>
          <a:srcRect l="3704" r="3704"/>
          <a:stretch/>
        </p:blipFill>
        <p:spPr>
          <a:xfrm rot="5400000">
            <a:off x="8669338" y="1057275"/>
            <a:ext cx="2209800" cy="3448050"/>
          </a:xfrm>
        </p:spPr>
      </p:pic>
    </p:spTree>
    <p:extLst>
      <p:ext uri="{BB962C8B-B14F-4D97-AF65-F5344CB8AC3E}">
        <p14:creationId xmlns:p14="http://schemas.microsoft.com/office/powerpoint/2010/main" val="341829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A7073-4B99-254F-8E48-3183730B6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Tk, K , Grade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9E23A-4EF0-8340-9591-8A1DC3C88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457" y="3885407"/>
            <a:ext cx="4105806" cy="2752459"/>
          </a:xfrm>
        </p:spPr>
        <p:txBody>
          <a:bodyPr/>
          <a:lstStyle/>
          <a:p>
            <a:r>
              <a:rPr lang="en-US" dirty="0"/>
              <a:t>Collage/start gluing the pieces – first the waffle cone – Before gluing arrange the pieces and see if you like the arrangement , it fits into the page and the color combination is good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F21CCE4-77F6-E44A-838D-19055A053771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l="16053" r="16053"/>
          <a:stretch/>
        </p:blipFill>
        <p:spPr>
          <a:xfrm rot="5400000">
            <a:off x="431969" y="331787"/>
            <a:ext cx="3124201" cy="3451225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A23613-E9BD-F643-97FD-D14329CF19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B62308F8-F028-B444-9BDA-2A1B55ECC06B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19728" r="19728"/>
          <a:stretch/>
        </p:blipFill>
        <p:spPr>
          <a:xfrm rot="5400000">
            <a:off x="4325227" y="388229"/>
            <a:ext cx="3124202" cy="3870155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3FD2D0-1743-B546-BE31-C59B2F2641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15B35DE9-1A92-4443-82B5-0313E2222380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l="25967" r="25967"/>
          <a:stretch/>
        </p:blipFill>
        <p:spPr>
          <a:xfrm rot="5400000">
            <a:off x="8669338" y="1057275"/>
            <a:ext cx="2209800" cy="3448050"/>
          </a:xfrm>
        </p:spPr>
      </p:pic>
    </p:spTree>
    <p:extLst>
      <p:ext uri="{BB962C8B-B14F-4D97-AF65-F5344CB8AC3E}">
        <p14:creationId xmlns:p14="http://schemas.microsoft.com/office/powerpoint/2010/main" val="3675509948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10730</TotalTime>
  <Words>576</Words>
  <Application>Microsoft Macintosh PowerPoint</Application>
  <PresentationFormat>Widescreen</PresentationFormat>
  <Paragraphs>80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Century Gothic</vt:lpstr>
      <vt:lpstr>Helvetica</vt:lpstr>
      <vt:lpstr>Vapor Trail</vt:lpstr>
      <vt:lpstr>2023 Summer Art project  – “I scream Ice Cream” - “Make Me a Cocktail” </vt:lpstr>
      <vt:lpstr>What is a Collage? </vt:lpstr>
      <vt:lpstr>Summer and ice cream</vt:lpstr>
      <vt:lpstr>America’s top 10 ice cream flavors</vt:lpstr>
      <vt:lpstr>Flavors and Colors </vt:lpstr>
      <vt:lpstr>Cocktail – Mix of 3 or more juice – Favorite drink in summer </vt:lpstr>
      <vt:lpstr>Materials</vt:lpstr>
      <vt:lpstr>Tk, K , Grade 1</vt:lpstr>
      <vt:lpstr>Tk, K , Grade 1</vt:lpstr>
      <vt:lpstr>Tk, K , Grade 1</vt:lpstr>
      <vt:lpstr>Grade 2&amp;3 </vt:lpstr>
      <vt:lpstr>Grade 2&amp;3</vt:lpstr>
      <vt:lpstr>Grade 4 &amp; 5</vt:lpstr>
      <vt:lpstr>Grade 4 &amp; 5</vt:lpstr>
      <vt:lpstr>Grade 4 &amp; 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Summer Art project  – “I scream Ice Cream” - “Make Me a Cocktail” </dc:title>
  <dc:creator>Microsoft Office User</dc:creator>
  <cp:lastModifiedBy>Microsoft Office User</cp:lastModifiedBy>
  <cp:revision>1</cp:revision>
  <cp:lastPrinted>2023-04-28T15:02:25Z</cp:lastPrinted>
  <dcterms:created xsi:type="dcterms:W3CDTF">2023-04-28T06:50:33Z</dcterms:created>
  <dcterms:modified xsi:type="dcterms:W3CDTF">2023-05-05T17:41:14Z</dcterms:modified>
</cp:coreProperties>
</file>