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7" r:id="rId3"/>
    <p:sldId id="266" r:id="rId4"/>
    <p:sldId id="267" r:id="rId5"/>
    <p:sldId id="259" r:id="rId6"/>
    <p:sldId id="260" r:id="rId7"/>
    <p:sldId id="273" r:id="rId8"/>
    <p:sldId id="289" r:id="rId9"/>
    <p:sldId id="262" r:id="rId10"/>
    <p:sldId id="261" r:id="rId11"/>
    <p:sldId id="270" r:id="rId12"/>
    <p:sldId id="265" r:id="rId13"/>
    <p:sldId id="272" r:id="rId14"/>
    <p:sldId id="263" r:id="rId15"/>
    <p:sldId id="264" r:id="rId16"/>
    <p:sldId id="274" r:id="rId17"/>
    <p:sldId id="280" r:id="rId18"/>
    <p:sldId id="281" r:id="rId19"/>
    <p:sldId id="282" r:id="rId20"/>
    <p:sldId id="283" r:id="rId21"/>
    <p:sldId id="288" r:id="rId22"/>
    <p:sldId id="284" r:id="rId23"/>
    <p:sldId id="305" r:id="rId24"/>
    <p:sldId id="285" r:id="rId25"/>
    <p:sldId id="286" r:id="rId26"/>
    <p:sldId id="306" r:id="rId27"/>
    <p:sldId id="307" r:id="rId28"/>
    <p:sldId id="308" r:id="rId29"/>
    <p:sldId id="310" r:id="rId30"/>
    <p:sldId id="309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4"/>
  </p:normalViewPr>
  <p:slideViewPr>
    <p:cSldViewPr snapToGrid="0" snapToObjects="1">
      <p:cViewPr varScale="1">
        <p:scale>
          <a:sx n="107" d="100"/>
          <a:sy n="107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3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0 24575,'-12'0'0,"-7"0"0,4 0 0,-12 0 0,12 0 0,-5 0 0,7 6 0,0-5 0,0 11 0,0-11 0,6 11 0,-5-11 0,5 10 0,-5-10 0,5 10 0,-3-5 0,8 6 0,-3 0 0,0 1 0,3-1 0,-4 1 0,0 0 0,5-1 0,-5 1 0,0-6 0,5 5 0,-11-5 0,11 5 0,-5 1 0,0 0 0,5-1 0,-5 0 0,0-5 0,5 3 0,-5-3 0,6 5 0,0 0 0,0 1 0,0-1 0,0 0 0,0 0 0,0 0 0,0 1 0,0-1 0,0 1 0,0 0 0,0 0 0,0-1 0,0 1 0,0-1 0,0 0 0,0 1 0,0-1 0,0 1 0,0 0 0,0 0 0,0-1 0,0 1 0,0-1 0,6 1 0,1 0 0,0-1 0,-2 0 0,-5 0 0,6-5 0,-5 4 0,5-3 0,-1-1 0,-3 4 0,3-4 0,1 6 0,-5 0 0,10-7 0,-9 6 0,9-5 0,-4 5 0,6-5 0,-7 4 0,6-10 0,-5 5 0,5-6 0,1 0 0,-1 0 0,0 0 0,0 0 0,0 0 0,0 0 0,0 0 0,1 0 0,-1 0 0,-5-6 0,5 4 0,-5-9 0,6 4 0,0-6 0,-1 0 0,1 0 0,-1 6 0,1-5 0,0 6 0,-6-7 0,4 6 0,-4-5 0,5 5 0,1 0 0,-6-4 0,4 9 0,-4-9 0,6 4 0,0 0 0,-1-5 0,1 6 0,-1-2 0,-5-2 0,3 8 0,-3-8 0,5 8 0,-6-9 0,5 4 0,-4-5 0,-1 0 0,5 5 0,-10-4 0,5 4 0,-6-5 0,0-1 0,5 0 0,-3 0 0,4 0 0,-6 0 0,0-7 0,0 6 0,0-6 0,0 8 0,0-1 0,0 1 0,0 0 0,0 0 0,0 0 0,0 0 0,0 0 0,0-1 0,0 0 0,-6 6 0,4-4 0,-9 3 0,9-5 0,-9 6 0,9-4 0,-9 4 0,10-6 0,-5 1 0,1 5 0,4-3 0,-10 8 0,10-9 0,-10 10 0,4-5 0,-4 6 0,-1 0 0,0 0 0,-1 0 0,1-6 0,-2 5 0,2-11 0,-1 11 0,1-4 0,0 5 0,0 0 0,-8 0 0,5 0 0,-5 0 0,7 0 0,0 0 0,1 0 0,-1 0 0,1 0 0,5 0 0,2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5:5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304 402 24575,'0'11'0,"-5"1"0,-2-6 0,-5 0 0,-1-6 0,1 0 0,-1 0 0,0 0 0,-1 0 0,1 0 0,0 0 0,0 0 0,0 0 0,1 0 0,-1 0 0,1 0 0,0 0 0,0-6 0,-1-1 0,6-6 0,-4 6 0,9-5 0,-9 11 0,9-11 0,-9 6 0,10-7 0,-5 1 0,6 0 0,-5-1 0,4 1 0,-5 0 0,6 0 0,-6-1 0,5 1 0,-5 0 0,1-1 0,3 1 0,-4-1 0,6 1 0,0 0 0,0 0 0,0-1 0,0 1 0,0 0 0,0-1 0,0 1 0,0-1 0,0 1 0,0 0 0,0-1 0,6 7 0,-5-5 0,10 9 0,-4-10 0,5 11 0,1-11 0,-1 11 0,1-5 0,-1 1 0,0 3 0,1-3 0,-1 5 0,1 0 0,0 0 0,0 0 0,-1 0 0,1 0 0,0 0 0,0 0 0,0 0 0,0 0 0,-1 0 0,1 0 0,0 0 0,-6 6 0,4 1 0,-4 5 0,5 1 0,0-7 0,1 5 0,-6-4 0,3-1 0,-8 5 0,9-9 0,-4 9 0,6-4 0,0 0 0,-1 5 0,1-5 0,0 0 0,-6 4 0,5-3 0,-6 4 0,7-5 0,-6 4 0,4-9 0,-4 9 0,6-5 0,-1 1 0,0 4 0,0-4 0,1 6 0,0-7 0,-6 6 0,4-11 0,-4 11 0,6-5 0,0 0 0,0 4 0,0-3 0,-1 4 0,1-5 0,0 5 0,0-5 0,0 0 0,0 5 0,-1-6 0,0 1 0,-5 4 0,4-10 0,-4 10 0,5-4 0,0 0 0,1 4 0,0-9 0,-1 9 0,1-10 0,-7 10 0,0-10 0,-6 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5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24575,'12'6'0,"0"-1"0,-5 1 0,4-4 0,-10 9 0,10-10 0,-10 10 0,10-9 0,-4 9 0,5-5 0,0 1 0,1 4 0,-1-4 0,1-1 0,-6 6 0,4-11 0,-9 11 0,9-11 0,-9 11 0,9-11 0,-4 10 0,5-4 0,0-1 0,0-1 0,0 1 0,0 1 0,1 0 0,-1 4 0,-5-4 0,5 0 0,-5-1 0,0 0 0,4-5 0,-4 5 0,5-6 0,-1 0 0,1 0 0,0 0 0,0 0 0,0 0 0,-1 0 0,1 0 0,0 0 0,0 0 0,1 0 0,-1 0 0,0 0 0,0 0 0,0 0 0,0 0 0,0 0 0,-6-6 0,5 5 0,-4-5 0,6 6 0,-6-6 0,3 5 0,-8-10 0,8 9 0,-8-13 0,3 12 0,-5-7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8:20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 24575,'-18'11'0,"6"1"0,0-6 0,11 5 0,-10-10 0,10 10 0,-9-5 0,8 6 0,-9-6 0,10 5 0,-16-10 0,14 10 0,-13-4 0,14 5 0,-8 0 0,8 0 0,-9 0 0,10 0 0,-11-5 0,11 4 0,-5-4 0,0-1 0,5 5 0,-5-4 0,0 1 0,5 3 0,-11-10 0,11 10 0,-4-4 0,-1 6 0,5-1 0,-10 1 0,10-1 0,-5 0 0,1-6 0,3 5 0,-3-4 0,5 5 0,0 1 0,-6 0 0,5 0 0,-5-1 0,6 1 0,0 0 0,0 0 0,-6-6 0,5 4 0,-5-4 0,6 6 0,0-1 0,0 1 0,-6 0 0,5 0 0,-5 0 0,6 0 0,0 0 0,0-1 0,-6 1 0,5-1 0,-4 1 0,5-1 0,-6-5 0,4 5 0,-3-6 0,5 7 0,0-1 0,-6-6 0,5 5 0,-5-4 0,6 6 0,0 0 0,0-2 0,0 2 0,-6-1 0,5 0 0,-5 1 0,6-1 0,0 1 0,0-1 0,0 0 0,0 0 0,0 1 0,0 0 0,0-1 0,0 0 0,0 0 0,0 1 0,0-1 0,0 0 0,0 1 0,0 0 0,0 0 0,0-1 0,0 1 0,0 0 0,0 0 0,0-1 0,0 1 0,0-1 0,0 1 0,0 7 0,0-6 0,6 13 0,2-13 0,-1 6 0,5-7 0,-11 0 0,5 0 0,0 0 0,-5-1 0,5 0 0,-6 6 0,5-5 0,3 11 0,5-9 0,1 12 0,-1-13 0,1 13 0,-7-13 0,0 6 0,-2-7 0,-3-1 0,9-5 0,-10 4 0,10-5 0,-10 6 0,11 8 0,-4 1 0,6 8 0,-6-8 0,5 6 0,-6-6 0,7 1 0,-6-2 0,-3-8 0,1 1 0,-4 0 0,3 0 0,-5-1 0,0 0 0,0 0 0,6 1 0,-5 6 0,11 3 0,-4 6 0,0 9 0,5-7 0,-5 7 0,-1-9 0,6 0 0,-11-6 0,10-2 0,-11-8 0,5 1 0,0 0 0,-5-1 0,5 0 0,-6 1 0,0-1 0,6 8 0,-4-6 0,4 6 0,-6 0 0,0-6 0,0 6 0,0-7 0,0 0 0,0-1 0,0 0 0,0 0 0,0 0 0,-6 1 0,5 7 0,-5 1 0,6 1 0,-6-2 0,5-8 0,-5 1 0,6 0 0,0 0 0,-6-6 0,5-1 0,-4-6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3381 0 24575,'0'19'0,"0"2"0,0 15 0,0-5 0,0 5 0,0-7 0,0-1 0,0-6 0,0 4 0,0-4 0,0-1 0,0 6 0,0-13 0,0 6 0,0-7 0,0 0 0,0 6 0,0-4 0,0 5 0,0-7 0,0 6 0,0-4 0,0 5 0,0-7 0,0-1 0,0 1 0,0 0 0,0 0 0,0 0 0,0 0 0,0-1 0,0 0 0,0 0 0,0 0 0,0 0 0,0 0 0,0 1 0,0-1 0,0 0 0,0 0 0,0 0 0,0 1 0,0-1 0,0 1 0,0 0 0,0 0 0,0 7 0,0-6 0,0 6 0,0-7 0,0 0 0,0-1 0,0 1 0,-6 7 0,4-6 0,-10 6 0,5 0 0,-6-6 0,5 13 0,-4-13 0,5 6 0,0-7 0,-5 0 0,11-1 0,-11 1 0,11 0 0,-5 0 0,1-6 0,3 4 0,-8-4 0,8 5 0,-9 1 0,4-1 0,0 0 0,-4 1 0,9-1 0,-3 1 0,5-1 0,0 0 0,-12 1 0,9-1 0,-8 1 0,11 0 0,-6-6 0,5 4 0,-11-4 0,11 6 0,-10-1 0,10 1 0,-10-1 0,9 0 0,-8-5 0,8 4 0,-9-4 0,10 6 0,-11-6 0,10 4 0,-9-10 0,9 10 0,-9-4 0,10 5 0,-10-5 0,10 4 0,-11-4 0,6 0 0,-1 4 0,1-5 0,1 1 0,4 4 0,-10-4 0,4 6 0,-1 0 0,-3-6 0,9 5 0,-9-6 0,5 6 0,-1 0 0,2 5 0,5 3 0,0-1 0,0 8 0,-7-6 0,6 7 0,-11-6 0,4 5 0,-6-13 0,1 6 0,-1 0 0,7-6 0,-5 6 0,4-7 0,1 0 0,-4-1 0,9 1 0,-9 0 0,4-1 0,-6 1 0,6 0 0,-5-6 0,11 4 0,-11-4 0,5 6 0,-6-6 0,6 5 0,-4-5 0,4 0 0,-6 4 0,0-10 0,0 11 0,0-5 0,1 0 0,4 4 0,-3-9 0,10 9 0,-11-10 0,11 11 0,-11-11 0,5 11 0,-6-6 0,1 1 0,5 4 0,-4-9 0,9 9 0,-9-9 0,9 9 0,-9-9 0,3 9 0,-4-4 0,-1 5 0,0 1 0,0-1 0,0-4 0,7 3 0,-6-4 0,5 6 0,-6-1 0,0-4 0,0 3 0,0-4 0,0 6 0,-1 0 0,1 0 0,0-1 0,0 1 0,-7 1 0,6-1 0,-13 1 0,11 6 0,-11-5 0,12 5 0,-12-6 0,12-1 0,-5 8 0,0-6 0,4 5 0,-3-7 0,6 0 0,0 0 0,-7 0 0,4 7 0,-4-5 0,7 5 0,-7-7 0,-1 13 0,-1-9 0,3 8 0,6-12 0,-7 0 0,4 7 0,-11-4 0,12 4 0,-5-7 0,7 0 0,-7 1 0,5 6 0,-6-5 0,8 4 0,0-6 0,6 0 0,-5-6 0,5 4 0,-5-10 0,-1 10 0,1-4 0,-1 6 0,0-6 0,0 4 0,-7-3 0,5 5 0,-11 1 0,11-1 0,-12 1 0,5 0 0,1-7 0,1 5 0,7-4 0,-7-1 0,5 4 0,-5-9 0,7 9 0,0-4 0,0 0 0,1 4 0,-1-10 0,0 5 0,0 0 0,-1-5 0,1 11 0,0-11 0,0 10 0,0-9 0,0 9 0,1-9 0,-1 9 0,-7-10 0,5 11 0,-5-11 0,0 11 0,5-5 0,-12 1 0,13 4 0,-13-11 0,12 10 0,-12-9 0,5 10 0,1-11 0,1 11 0,0-4 0,5-1 0,-5 5 0,0-10 0,5 9 0,-5-9 0,7 9 0,-7-9 0,6 9 0,-6-10 0,7 5 0,-7 0 0,5-4 0,-5 4 0,0 0 0,6-4 0,-13 11 0,12-12 0,-12 6 0,6-1 0,-1-5 0,-18 12 0,23-11 0,-23 10 0,18-4 0,1 0 0,-6 5 0,5-12 0,-7 12 0,1-5 0,-1 6 0,8 0 0,-6 0 0,5-7 0,0 5 0,-5-4 0,6 5 0,-1 1 0,2-1 0,7-6 0,0 5 0,0-11 0,0 5 0,0-6 0,6-5 0,2 3 0,5-3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7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1326 225 24575,'-19'0'0,"-2"-6"0,-16-3 0,6-12 0,-13 4 0,13-10 0,-6 10 0,9-10 0,6 12 0,-5-6 0,12 8 0,-4 5 0,5-3 0,1 9 0,6-9 0,-4 9 0,4-3 0,0-1 0,-4 5 0,4-4 0,-5 5 0,0 0 0,0 0 0,0 0 0,0 0 0,-1 0 0,1 0 0,-1 0 0,0 0 0,0 0 0,0 0 0,0 0 0,0 0 0,1 0 0,-1 0 0,0 0 0,0 0 0,0 0 0,1 0 0,5 5 0,-4-3 0,0 4 0,-3-1 0,-3 2 0,4-1 0,1 5 0,-1-9 0,0 8 0,1-8 0,-1 9 0,1-10 0,5 11 0,-5-5 0,5 0 0,-5-1 0,5-1 0,-5-3 0,5 9 0,-5-10 0,5 10 0,-4-10 0,4 10 0,0-5 0,2 6 0,-1-6 0,4 5 0,-9-4 0,4 5 0,-5 0 0,5 1 0,-3-1 0,8 0 0,-3 1 0,-1-7 0,5 6 0,-5-5 0,0 6 0,5 0 0,-5-1 0,0 1 0,5 0 0,-5 0 0,6 0 0,0 0 0,-6-6 0,4 4 0,-3-4 0,5 6 0,0-1 0,-6 0 0,4 1 0,-3 0 0,5-1 0,-6 1 0,5-1 0,-5 0 0,6 1 0,0-1 0,0-1 0,0 1 0,0 0 0,0 1 0,0 0 0,0-1 0,0 1 0,0-1 0,0 0 0,-12-5 0,9 4 0,-10-4 0,13 5 0,0 0 0,0 0 0,0 1 0,0-1 0,0 0 0,0 0 0,0-11 0,0 13 0,0-11 0,0 22 0,0-11 0,0 6 0,0-7 0,0 0 0,0 0 0,0-1 0,0 1 0,0-1 0,0 1 0,0-1 0,0 1 0,0-1 0,0 1 0,0-1 0,0 1 0,0-1 0,0 0 0,0 0 0,0 1 0,0-1 0,0 1 0,0-1 0,0 1 0,0-1 0,0 1 0,0-1 0,0 0 0,0 0 0,0 0 0,0 0 0,0 0 0,0 0 0,0 0 0,0 0 0,0-1 0,0 1 0,0 0 0,0 1 0,0-1 0,0 1 0,0-1 0,-6-5 0,5 4 0,-5-5 0,6 6 0,0 0 0,0 0 0,0 0 0,0 0 0,0 0 0,-6-5 0,5 4 0,-5-4 0,6 6 0,0 0 0,0-1 0,0 1 0,0 0 0,0 0 0,-6-6 0,4 3 0,-3-3 0,5 5 0,0 0 0,0 0 0,0 0 0,-6 1 0,4-1 0,-3 1 0,5 0 0,0 0 0,0 0 0,-6-1 0,4 1 0,-3 0 0,5 0 0,0 0 0,-6 0 0,4-1 0,-9 1 0,10 0 0,-4-1 0,-1 1 0,4 0 0,-4 0 0,1-1 0,3 1 0,-9 0 0,9 0 0,-3 0 0,-1-1 0,-1 1 0,0-1 0,-4-5 0,-1-2 0,-6-5 0,0 0 0,1 0 0,5 0 0,5 6 0,2-5 0,5 5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5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24575,'12'6'0,"0"-1"0,-5 1 0,4-4 0,-10 9 0,10-10 0,-10 10 0,10-9 0,-4 9 0,5-5 0,0 1 0,1 4 0,-1-4 0,1-1 0,-6 6 0,4-11 0,-9 11 0,9-11 0,-9 11 0,9-11 0,-4 10 0,5-4 0,0-1 0,0-1 0,0 1 0,0 1 0,1 0 0,-1 4 0,-5-4 0,5 0 0,-5-1 0,0 0 0,4-5 0,-4 5 0,5-6 0,-1 0 0,1 0 0,0 0 0,0 0 0,0 0 0,-1 0 0,1 0 0,0 0 0,0 0 0,1 0 0,-1 0 0,0 0 0,0 0 0,0 0 0,0 0 0,0 0 0,-6-6 0,5 5 0,-4-5 0,6 6 0,-6-6 0,3 5 0,-8-10 0,8 9 0,-8-13 0,3 12 0,-5-7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09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1088 150 24575,'-46'70'0,"0"0"0,-1 0 0,-3 5 0,0-1 0,5-16 0,-8-9 0,-7 20 0,47-66 0,0 14 0,0-10 0,0 0 0,1 4 0,-1-5 0,-7 8 0,6-7 0,-6 5 0,7-5 0,0 0 0,0 4 0,0-9 0,0 9 0,0-9 0,0 3 0,0 1 0,0-4 0,0 3 0,6 1 0,-4-5 0,9 10 0,-9-9 0,10 8 0,-10-8 0,9 8 0,-3-3 0,-6 5 0,8 1 0,-8-1 0,5 1 0,-1 0 0,0 0 0,-4-1 0,9 1 0,-9 0 0,3 0 0,1-1 0,-4 1 0,9 0 0,-4 0 0,1 0 0,3 0 0,-9-1 0,9 1 0,-4 0 0,1 0 0,3 0 0,-4 0 0,0-1 0,5 1 0,-11 0 0,5 0 0,-6 0 0,6 0 0,-5 0 0,5-1 0,-6 1 0,0 0 0,0-6 0,6 4 0,1 3 0,6 7 0,0 7 0,-13 0 0,10 1 0,-10-1 0,13 1 0,-6-1 0,4-7 0,-10 6 0,10-12 0,-4 4 0,6-6 0,-6 0 0,4 0 0,-9-1 0,10 1 0,-5-1 0,1-5 0,4 4 0,-5-4 0,1 6 0,3-1 0,-3 0 0,5 0 0,0 0 0,-6-5 0,5 4 0,-5-4 0,6 5 0,0 0 0,0 0 0,0 1 0,0 0 0,0-1 0,5-5 0,2-2 0,5 1 0,-5 1 0,5 0 0,-11 5 0,11-11 0,-11 10 0,10-9 0,-4 4 0,0-1 0,4-3 0,-4 3 0,-1 1 0,6-4 0,-5 9 0,6-10 0,0 11 0,-1-11 0,1 5 0,0 0 0,-1 0 0,1 1 0,-2-2 0,2-5 0,-1 0 0,1 0 0,0 0 0,0 0 0,-1 0 0,1 0 0,0 0 0,7-6 0,-6-1 0,6-1 0,-7-4 0,0 11 0,0-11 0,-1 11 0,1-5 0,0 0 0,7 5 0,-6-11 0,6 11 0,-7-5 0,0 0 0,-1 5 0,1-5 0,0 6 0,-6-6 0,5 5 0,-6-10 0,7 9 0,-1-9 0,1 10 0,0-11 0,0 5 0,7-7 0,-6 1 0,13-1 0,-13 1 0,6-1 0,0 0 0,-5 1 0,4 0 0,-6-1 0,0 7 0,0-4 0,0 3 0,-1-5 0,-4 0 0,3 0 0,-4 0 0,6 1 0,-1-1 0,1 0 0,-6 1 0,4-1 0,-4 0 0,0 0 0,5-7 0,-5 6 0,7-13 0,-1 12 0,1-12 0,0 6 0,-1-1 0,1-5 0,0 5 0,0-6 0,0 6 0,-1 2 0,0 7 0,0 0 0,0 0 0,-6 0 0,4 6 0,-9-3 0,3 3 0,1-6 0,-4 1 0,9-1 0,-10 0 0,11 0 0,-11 0 0,11-7 0,-4 5 0,6-20 0,-1 19 0,2-19 0,-2 13 0,2-7 0,-2 8 0,1-6 0,-1 12 0,1-12 0,-1 12 0,0-4 0,-6 6 0,-1 1 0,0-1 0,-5 0 0,5 0 0,-6 0 0,0 0 0,0 1 0,0-1 0,5 7 0,-3-5 0,3 3 0,1-5 0,-4 1 0,9 4 0,-10-3 0,5 4 0,-6-6 0,6 1 0,-5-1 0,11 0 0,-11-7 0,11 5 0,-11-5 0,11 0 0,-10 5 0,10-5 0,-5 0 0,1 6 0,4-6 0,-11 7 0,10 0 0,-9-1 0,9 1 0,-4 0 0,1 0 0,4-7 0,-11 6 0,11-6 0,-10 0 0,9 5 0,-10-12 0,5 12 0,0 1 0,-5 3 0,5 4 0,-6-6 0,6 0 0,-5 0 0,11 6 0,-11-5 0,5 6 0,-1-2 0,-3-7 0,9 7 0,-5-9 0,6 5 0,0 0 0,-6-5 0,5 9 0,-5-2 0,1 4 0,4 5 0,-10-10 0,4 10 0,-5-5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1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4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992 293 24575,'-23'66'0,"0"-1"0,1 1 0,-1-7 0,1-8 0,8-30 0,7-3 0,1-5 0,0 0 0,5 0 0,-5 0 0,6 0 0,-6-6 0,5 4 0,-10-4 0,9 5 0,-9-5 0,10 4 0,-5-4 0,0 5 0,5 1 0,-10-1 0,4 1 0,-1 0 0,-3-1 0,3 1 0,-5 0 0,6 0 0,-4 0 0,9 0 0,-9-1 0,9 1 0,-9 0 0,9 0 0,-10 0 0,11-1 0,-11 1 0,5 0 0,0 0 0,-5 0 0,11 0 0,-11 0 0,5-1 0,-6 1 0,-1 7 0,1-5 0,0 4 0,0-6 0,0 0 0,-1 0 0,1 6 0,0-4 0,5 5 0,-4-7 0,5-1 0,0 1 0,-4 0 0,9-1 0,-9 1 0,10 0 0,-11 0 0,4 6 0,-6 3 0,0 6 0,0 1 0,6-1 0,-5 0 0,5-6 0,-6 5 0,1-13 0,5 13 0,-3-13 0,9 6 0,-4-7 0,1-6 0,3 5 0,-4-6 0,6 7 0,0-1 0,0-1 0,0 1 0,0 1 0,0 0 0,-12 0 0,8 0 0,-8 0 0,6 0 0,-1 0 0,-1 0 0,-4 7 0,5-6 0,-7 13 0,0-13 0,7 13 0,-5-12 0,4 11 0,-5-11 0,5 12 0,-3-13 0,3 13 0,-6-13 0,7 6 0,-6 0 0,6-5 0,-1 11 0,-3-11 0,3 5 0,-5-8 0,6 8 0,-4-5 0,9 4 0,-4-6 0,0-6 0,5 5 0,-5-6 0,6 7 0,0-1 0,0 1 0,0-1 0,0 1 0,6-6 0,1 5 0,6-11 0,0 5 0,0 0 0,-1-5 0,1 5 0,-2-6 0,1 0 0,1 0 0,-1 0 0,1 0 0,7 0 0,1 0 0,8 0 0,-8 0 0,6 0 0,-13 0 0,6 0 0,-7 0 0,0 0 0,-1 0 0,1 0 0,-1 0 0,1-6 0,6-2 0,-3-12 0,10 4 0,-4-4 0,1-1 0,3 5 0,-10-4 0,10 5 0,-11-5 0,5 5 0,1-12 0,-7 12 0,7-11 0,-1 10 0,-5-11 0,5 12 0,-6-12 0,6 12 0,-4-12 0,4 4 0,1-5 0,-6 6 0,12-5 0,-12 5 0,12-6 0,-11-1 0,10 1 0,-3-1 0,-1 0 0,4 1 0,-3-1 0,-2 8 0,6-6 0,-12 5 0,12 0 0,-12-5 0,12 11 0,-11-11 0,4 11 0,-7-4 0,0 7 0,0 0 0,0 0 0,0 0 0,0 0 0,-1 0 0,1 0 0,6-6 0,-4-2 0,4-7 0,-5 0 0,-6 6 0,5-13 0,-5 11 0,7-12 0,-1 7 0,1 0 0,-2 8 0,1-6 0,0 5 0,0-6 0,-1 6 0,1-5 0,0 6 0,0-8 0,0 0 0,-6 1 0,5-1 0,-6 8 0,14-19 0,-12 15 0,9-9 0,-10 7 0,-1 5 0,6-6 0,-5-9 0,0 6 0,6-14 0,-6 15 0,7-15 0,-7 6 0,6 0 0,-13 3 0,5 7 0,0 7 0,-4 2 0,3 0 0,-5-1 0,7-8 0,-6 7 0,6-4 0,-1 4 0,-5 0 0,6 2 0,-7 7 0,0 0 0,0 1 0,0-1 0,5 7 0,-4-5 0,5 10 0,-6-4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5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1046 0 24575,'-27'27'0,"1"-4"0,2 22 0,-4-15 0,4 15 0,-5-15 0,5 15 0,-3-15 0,10 15 0,-4-15 0,7 0 0,0-3 0,0-6 0,0 1 0,6 4 0,-3-11 0,3 5 0,-5-1 0,0-4 0,-2 12 0,2-13 0,0 6 0,-1 0 0,1-6 0,-1 6 0,7-7 0,-5 0 0,5-1 0,-5 1 0,0-1 0,5 0 0,-5-6 0,11 5 0,-11-4 0,11 6 0,-11-6 0,11 4 0,-11-4 0,5 6 0,-6 0 0,0 0 0,0-1 0,0 1 0,-1 7 0,1-5 0,0 4 0,-1 1 0,1-6 0,5 13 0,-3-12 0,3 11 0,-5-11 0,-1 11 0,6-11 0,-4 11 0,4-4 0,-7 6 0,1 1 0,0-8 0,0 6 0,0-6 0,0 8 0,-1-1 0,1 1 0,-1-1 0,2-7 0,-1-1 0,0 0 0,7 1 0,-6 8 0,6-8 0,-7 6 0,6-6 0,-4 1 0,11-2 0,-11-8 0,11 1 0,-5 0 0,6 0 0,-6-1 0,5 1 0,-4-1 0,5 1 0,0 0 0,-7 6 0,6 3 0,-5-1 0,-1 6 0,6-13 0,-6 13 0,7-13 0,0 6 0,0-7 0,0 0 0,0-1 0,0 1 0,0 0 0,0-1 0,0 1 0,0 0 0,6 0 0,8 0 0,7 1 0,1-1 0,4 1 0,-4-6 0,6-2 0,1 0 0,-1-4 0,0 4 0,1-6 0,-1 0 0,1 0 0,-8 0 0,6 0 0,-13 0 0,13-6 0,-12-2 0,5-12 0,-7-2 0,8 0 0,-5-5 0,4 5 0,-6 0 0,0-5 0,6 6 0,-5-8 0,5 8 0,-6-6 0,6 5 0,-4-7 0,11 1 0,-11-9 0,11 7 0,-3-15 0,5 14 0,-5-14 0,2 15 0,-2-15 0,-1 14 0,-1-14 0,-8 15 0,1-7 0,-1 8 0,1 1 0,-1-1 0,-1 8 0,8-19 0,-6 15 0,5-16 0,-12 19 0,5-13 0,-5 11 0,7-12 0,0 7 0,-1 1 0,0-1 0,1-8 0,5 7 0,4-15 0,6 6 0,10-10 0,2 0 0,11-12 0,9 5 0,-7-5 0,6 8 0,-10 1 0,-10 11 0,-3 3 0,-9 15 0,-7-4 0,-2 12 0,0-6 0,-5 8 0,10-6 0,-11 10 0,5-8 0,-7 10 0,1 0 0,-7-5 0,0 6 0,-1-1 0,-3-4 0,3 4 0,1-6 0,0 6 0,1 1 0,-2 6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5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560 0 24575,'0'12'0,"0"8"0,0-6 0,0 6 0,0 0 0,-6-6 0,4 13 0,-3-13 0,-1 6 0,-2 0 0,1-5 0,-6 11 0,11-4 0,-11 6 0,6-6 0,-1 4 0,-4-4 0,10 6 0,-10 1 0,10-1 0,-10-7 0,10 6 0,-9-12 0,9 11 0,-9-11 0,3 5 0,1-1 0,-4-4 0,9 5 0,-4 0 0,1-6 0,-3 6 0,1 0 0,-5 1 0,5 1 0,-1-3 0,-4 1 0,10-5 0,-11 11 0,6-11 0,-1 12 0,-4-13 0,11 6 0,-11 0 0,4-6 0,0 13 0,-3-12 0,4 4 0,-1 1 0,-4 2 0,11-1 0,-12-1 0,6 0 0,-1-6 0,-5 13 0,12-13 0,-11 6 0,10 0 0,-10-6 0,11 6 0,-11-7 0,11 0 0,-5 0 0,0 0 0,5-1 0,-5 1 0,6 0 0,-6 0 0,5-1 0,-10-5 0,9 4 0,-3-5 0,5 6 0,0 0 0,0 0 0,0-1 0,-5 1 0,3 1 0,-3-2 0,5 2 0,-10-7 0,2-1 0,-3 0 0,5 2 0,6 5 0,0 0 0,0 0 0,-12 1 0,9-1 0,-16-5 0,18 4 0,-4-9 0,5 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1714 1 24575,'-7'33'0,"-2"13"0,-14 3 0,-3 16 0,-6-16 0,-1 17 0,1-17 0,6 7 0,-3-9 0,4-1 0,2-7 0,1-3 0,1-7 0,5-1 0,-4-6 0,6-3 0,1 1 0,0-5 0,-1 4 0,0 1 0,1-5 0,-1 5 0,7-8 0,-4 1 0,3 0 0,1 0 0,-4 0 0,3 0 0,-5-1 0,6 1 0,-5 0 0,5-6 0,-6 5 0,0-5 0,0 6 0,0-1 0,-7 2 0,6-1 0,-13-6 0,12 5 0,-12-5 0,13 0 0,-13 6 0,5-11 0,1 10 0,-12-11 0,10 5 0,-5 0 0,9-5 0,6 5 0,-1-6 0,1 5 0,0-3 0,0 4 0,0-6 0,1 0 0,5 5 0,-4-3 0,4 3 0,0 1 0,-5-5 0,5 5 0,-6-6 0,0 6 0,0-5 0,0 5 0,0-6 0,1 0 0,5 6 0,-4-5 0,4 5 0,-5-6 0,0 0 0,0 5 0,-1-4 0,1 5 0,-1-6 0,6 5 0,-4-4 0,10 10 0,-10-10 0,4 4 0,0 1 0,-4-5 0,4 5 0,0-1 0,-4-3 0,3 4 0,-5-6 0,0 5 0,-7 3 0,-1 6 0,-8-7 0,8 5 0,1-5 0,7 1 0,0-3 0,5 1 0,-3-5 0,4 5 0,-5-6 0,-1-6 0,1 5 0,-1-11 0,0 5 0,0 0 0,-7-5 0,5 4 0,-5-5 0,7 5 0,0-3 0,0 4 0,0 0 0,1 1 0,4 0 0,-3 5 0,9-11 0,-9 11 0,4-5 0,0 0 0,1 0 0,6-6 0,0-1 0,0 1 0,0-1 0,0 1 0,0-1 0,6 0 0,1 0 0,6 0 0,-6 0 0,4 0 0,-4 1 0,0 4 0,-1 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5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1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5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4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 24575,'-12'0'0,"0"0"0,0 0 0,0 0 0,0 0 0,-1 0 0,0 0 0,1 0 0,-1 0 0,1 0 0,-1 0 0,1 0 0,5 5 0,2 2 0,5 4 0,0 1 0,-11-5 0,8 3 0,-9-3 0,12 5 0,0-1 0,0 1 0,0 0 0,0-1 0,0 1 0,0 0 0,0 0 0,0 0 0,0 0 0,0 1 0,-5-1 0,3 0 0,-8 0 0,8 0 0,-3 0 0,0 0 0,3 0 0,-3 0 0,-1-5 0,5 3 0,-5-3 0,0 0 0,5 3 0,-4-3 0,5 5 0,0 0 0,0 0 0,0 0 0,0 1 0,0 0 0,0 0 0,0 0 0,0-1 0,0 1 0,0-1 0,0 0 0,0 0 0,0-1 0,0 1 0,5 1 0,-3-1 0,9 1 0,-9 0 0,9-1 0,-10 1 0,10 0 0,-4-1 0,0 1 0,5 0 0,-6 0 0,2-1 0,3-5 0,-10 5 0,10-11 0,-3 10 0,4-9 0,-4 9 0,3-9 0,-4 9 0,6-10 0,0 11 0,-1-5 0,1 0 0,-1-2 0,-6 0 0,5-3 0,-4 3 0,5-5 0,1 0 0,0 0 0,-1 0 0,1 0 0,-11 0 0,-9 0 0,-7 0 0,-4 0 0,5 0 0,0 0 0,0 0 0,0 0 0,7-5 0,-6 3 0,11-9 0,-11 4 0,11-6 0,-11 0 0,11 0 0,-5 1 0,0 5 0,5-4 0,-5 5 0,-7-7 0,10 0 0,-15 0 0,10-7 0,0 5 0,-4-5 0,5 13 0,0-5 0,-5 5 0,11-5 0,-4-5 0,5 4 0,-6-5 0,4 6 0,-9-1 0,9 0 0,-9 0 0,9 0 0,-9 6 0,9-4 0,-3 4 0,5-5 0,0 0 0,-6-1 0,4 1 0,-3-1 0,5 1 0,0 0 0,0 0 0,0 0 0,0-1 0,0 0 0,0-6 0,0 4 0,0-5 0,0 8 0,0 0 0,0 0 0,0-1 0,0 1 0,0 0 0,0-1 0,0 1 0,0 0 0,0 0 0,0 0 0,0 0 0,0-1 0,5 0 0,-3 1 0,9-1 0,-9 0 0,9 6 0,-10-5 0,11 5 0,-11-6 0,10 6 0,-10-4 0,10 9 0,-4-3 0,4 5 0,1 0 0,0 0 0,0 0 0,0 0 0,0 0 0,0 0 0,0 0 0,-1 0 0,1 0 0,0 0 0,0 0 0,0 0 0,0 0 0,0 0 0,0 0 0,0 0 0,0 0 0,1 0 0,0 0 0,6 6 0,3-5 0,6 6 0,1-7 0,-8 5 0,6-3 0,-13 4 0,6-6 0,-7 0 0,-11 0 0,-9 0 0,-7 0 0,-5-6 0,6 4 0,0-3 0,6-1 0,-5 4 0,5-4 0,-5 6 0,0 0 0,0 0 0,0 0 0,-1 0 0,1 0 0,-1 0 0,1 0 0,0 0 0,0 0 0,0 0 0,0 0 0,-1 0 0,0 0 0,0 0 0,0 0 0,1 0 0,-1 0 0,0 0 0,1 0 0,5 6 0,-4 1 0,10 5 0,-10 1 0,4-1 0,-1 1 0,-3 0 0,4-1 0,0 1 0,-5-6 0,11 3 0,-5-3 0,6 5 0,0 0 0,0 0 0,0 1 0,0 0 0,0 0 0,-5-1 0,3 1 0,-3 7 0,5-6 0,-6 6 0,4-7 0,-3 6 0,-1-4 0,4 5 0,-3-7 0,5-1 0,-6 1 0,4 0 0,-3-1 0,5 1 0,0-1 0,0 0 0,0 8 0,0-6 0,0 13 0,5-12 0,3 11 0,5-11 0,0 4 0,0-6 0,-6 0 0,4-6 0,-9 5 0,3-6 0,-5 7 0,0-1 0,6 1 0,-5 0 0,5 0 0,0-1 0,-5 1 0,10 0 0,-3 0 0,-1 7 0,4-6 0,-4 6 0,7 0 0,-7-6 0,6 13 0,-6-12 0,6 4 0,1 1 0,-1-5 0,-6 4 0,5-6 0,-11 0 0,11 0 0,-11 0 0,5-1 0,-6 0 0,0 0 0,5 0 0,-3 0 0,3-11 0,-5-3 0,0-10 0,0 0 0,0-1 0,5 6 0,-4-8 0,4 7 0,-5-9 0,0 5 0,0 6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3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2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75 131 24575,'-12'0'0,"0"0"0,-1-6 0,0-1 0,1 0 0,5 7 0,1 6 0,6 6 0,6-5 0,0-2 0,6-5 0,-1 0 0,1 0 0,-5-5 0,3 3 0,-9-9 0,10 4 0,-9-6 0,9 0 0,-4 6 0,1-5 0,3 5 0,-4-6 0,6 0 0,-1 0 0,-4 1 0,2 5 0,-3 1 0,5 6 0,0 0 0,0 0 0,-5 6 0,-2 0 0,0 1 0,-4 4 0,5-5 0,-6 7 0,0-1 0,0 0 0,0 0 0,0-1 0,0 1 0,0 1 0,0-1 0,-6-6 0,5 5 0,-10-9 0,4 3 0,0 1 0,-4-5 0,4 5 0,-5-6 0,0 0 0,-1 0 0,6-10 0,2 2 0,5-9 0,0 5 0,0 6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4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69 106 24575,'5'16'0,"2"-3"0,5 5 0,-6-7 0,5-4 0,-10 4 0,10-9 0,-10 9 0,10-10 0,-5 4 0,6-5 0,-6 6 0,5-5 0,-10 0 0,4-8 0,-5-5 0,0-1 0,0 0 0,0-7 0,0 5 0,0-4 0,0 5 0,0 1 0,0 1 0,0-1 0,0 0 0,0 0 0,0 1 0,0-1 0,-5 7 0,-2 6 0,-5 7 0,-1 0 0,0 4 0,0-4 0,1 5 0,0-5 0,5 4 0,-4-10 0,4 9 0,-5-8 0,-1 3 0,7 0 0,-6-3 0,5 3 0,0 0 0,2 2 0,5 5 0,0 0 0,0 0 0,0 1 0,0 0 0,6 0 0,0-1 0,7 0 0,-1-5 0,-6 3 0,5-8 0,-5 3 0,6-5 0,0 0 0,-1 0 0,1 0 0,0 0 0,0 0 0,-6-5 0,5 3 0,-10-8 0,10 3 0,-10-6 0,5 1 0,0-1 0,-5 0 0,5 1 0,-6-1 0,0 1 0,-5 5 0,-2 2 0,-5 5 0,-1 0 0,1 0 0,-1 0 0,0 0 0,0 0 0,0 0 0,6 5 0,2 2 0,5 5 0,0 1 0,0 0 0,0 0 0,0-1 0,0 1 0,0 0 0,0 0 0,0 0 0,0 0 0,5-6 0,2-2 0,5-5 0,1 0 0,-1 0 0,1 0 0,-2 0 0,1-5 0,-6-1 0,0-11 0,-6 3 0,0-4 0,-6 5 0,4 0 0,-3 0 0,5 0 0,0 1 0,-6 5 0,5-11 0,-10 15 0,4-15 0,-6 16 0,6-9 0,-5 9 0,5-4 0,0 6 0,2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5:5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304 402 24575,'0'11'0,"-5"1"0,-2-6 0,-5 0 0,-1-6 0,1 0 0,-1 0 0,0 0 0,-1 0 0,1 0 0,0 0 0,0 0 0,0 0 0,1 0 0,-1 0 0,1 0 0,0 0 0,0-6 0,-1-1 0,6-6 0,-4 6 0,9-5 0,-9 11 0,9-11 0,-9 6 0,10-7 0,-5 1 0,6 0 0,-5-1 0,4 1 0,-5 0 0,6 0 0,-6-1 0,5 1 0,-5 0 0,1-1 0,3 1 0,-4-1 0,6 1 0,0 0 0,0 0 0,0-1 0,0 1 0,0 0 0,0-1 0,0 1 0,0-1 0,0 1 0,0 0 0,0-1 0,6 7 0,-5-5 0,10 9 0,-4-10 0,5 11 0,1-11 0,-1 11 0,1-5 0,-1 1 0,0 3 0,1-3 0,-1 5 0,1 0 0,0 0 0,0 0 0,-1 0 0,1 0 0,0 0 0,0 0 0,0 0 0,0 0 0,-1 0 0,1 0 0,0 0 0,-6 6 0,4 1 0,-4 5 0,5 1 0,0-7 0,1 5 0,-6-4 0,3-1 0,-8 5 0,9-9 0,-4 9 0,6-4 0,0 0 0,-1 5 0,1-5 0,0 0 0,-6 4 0,5-3 0,-6 4 0,7-5 0,-6 4 0,4-9 0,-4 9 0,6-5 0,-1 1 0,0 4 0,0-4 0,1 6 0,0-7 0,-6 6 0,4-11 0,-4 11 0,6-5 0,0 0 0,0 4 0,0-3 0,-1 4 0,1-5 0,0 5 0,0-5 0,0 0 0,0 5 0,-1-6 0,0 1 0,-5 4 0,4-10 0,-4 10 0,5-4 0,0 0 0,1 4 0,0-9 0,-1 9 0,1-10 0,-7 10 0,0-10 0,-6 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5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24575,'12'6'0,"0"-1"0,-5 1 0,4-4 0,-10 9 0,10-10 0,-10 10 0,10-9 0,-4 9 0,5-5 0,0 1 0,1 4 0,-1-4 0,1-1 0,-6 6 0,4-11 0,-9 11 0,9-11 0,-9 11 0,9-11 0,-4 10 0,5-4 0,0-1 0,0-1 0,0 1 0,0 1 0,1 0 0,-1 4 0,-5-4 0,5 0 0,-5-1 0,0 0 0,4-5 0,-4 5 0,5-6 0,-1 0 0,1 0 0,0 0 0,0 0 0,0 0 0,-1 0 0,1 0 0,0 0 0,0 0 0,1 0 0,-1 0 0,0 0 0,0 0 0,0 0 0,0 0 0,0 0 0,-6-6 0,5 5 0,-4-5 0,6 6 0,-6-6 0,3 5 0,-8-10 0,8 9 0,-8-13 0,3 12 0,-5-7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8:20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 24575,'-18'11'0,"6"1"0,0-6 0,11 5 0,-10-10 0,10 10 0,-9-5 0,8 6 0,-9-6 0,10 5 0,-16-10 0,14 10 0,-13-4 0,14 5 0,-8 0 0,8 0 0,-9 0 0,10 0 0,-11-5 0,11 4 0,-5-4 0,0-1 0,5 5 0,-5-4 0,0 1 0,5 3 0,-11-10 0,11 10 0,-4-4 0,-1 6 0,5-1 0,-10 1 0,10-1 0,-5 0 0,1-6 0,3 5 0,-3-4 0,5 5 0,0 1 0,-6 0 0,5 0 0,-5-1 0,6 1 0,0 0 0,0 0 0,-6-6 0,5 4 0,-5-4 0,6 6 0,0-1 0,0 1 0,-6 0 0,5 0 0,-5 0 0,6 0 0,0 0 0,0-1 0,-6 1 0,5-1 0,-4 1 0,5-1 0,-6-5 0,4 5 0,-3-6 0,5 7 0,0-1 0,-6-6 0,5 5 0,-5-4 0,6 6 0,0 0 0,0-2 0,0 2 0,-6-1 0,5 0 0,-5 1 0,6-1 0,0 1 0,0-1 0,0 0 0,0 0 0,0 1 0,0 0 0,0-1 0,0 0 0,0 0 0,0 1 0,0-1 0,0 0 0,0 1 0,0 0 0,0 0 0,0-1 0,0 1 0,0 0 0,0 0 0,0-1 0,0 1 0,0-1 0,0 1 0,0 7 0,0-6 0,6 13 0,2-13 0,-1 6 0,5-7 0,-11 0 0,5 0 0,0 0 0,-5-1 0,5 0 0,-6 6 0,5-5 0,3 11 0,5-9 0,1 12 0,-1-13 0,1 13 0,-7-13 0,0 6 0,-2-7 0,-3-1 0,9-5 0,-10 4 0,10-5 0,-10 6 0,11 8 0,-4 1 0,6 8 0,-6-8 0,5 6 0,-6-6 0,7 1 0,-6-2 0,-3-8 0,1 1 0,-4 0 0,3 0 0,-5-1 0,0 0 0,0 0 0,6 1 0,-5 6 0,11 3 0,-4 6 0,0 9 0,5-7 0,-5 7 0,-1-9 0,6 0 0,-11-6 0,10-2 0,-11-8 0,5 1 0,0 0 0,-5-1 0,5 0 0,-6 1 0,0-1 0,6 8 0,-4-6 0,4 6 0,-6 0 0,0-6 0,0 6 0,0-7 0,0 0 0,0-1 0,0 0 0,0 0 0,0 0 0,-6 1 0,5 7 0,-5 1 0,6 1 0,-6-2 0,5-8 0,-5 1 0,6 0 0,0 0 0,-6-6 0,5-1 0,-4-6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3381 0 24575,'0'19'0,"0"2"0,0 15 0,0-5 0,0 5 0,0-7 0,0-1 0,0-6 0,0 4 0,0-4 0,0-1 0,0 6 0,0-13 0,0 6 0,0-7 0,0 0 0,0 6 0,0-4 0,0 5 0,0-7 0,0 6 0,0-4 0,0 5 0,0-7 0,0-1 0,0 1 0,0 0 0,0 0 0,0 0 0,0 0 0,0-1 0,0 0 0,0 0 0,0 0 0,0 0 0,0 0 0,0 1 0,0-1 0,0 0 0,0 0 0,0 0 0,0 1 0,0-1 0,0 1 0,0 0 0,0 0 0,0 7 0,0-6 0,0 6 0,0-7 0,0 0 0,0-1 0,0 1 0,-6 7 0,4-6 0,-10 6 0,5 0 0,-6-6 0,5 13 0,-4-13 0,5 6 0,0-7 0,-5 0 0,11-1 0,-11 1 0,11 0 0,-5 0 0,1-6 0,3 4 0,-8-4 0,8 5 0,-9 1 0,4-1 0,0 0 0,-4 1 0,9-1 0,-3 1 0,5-1 0,0 0 0,-12 1 0,9-1 0,-8 1 0,11 0 0,-6-6 0,5 4 0,-11-4 0,11 6 0,-10-1 0,10 1 0,-10-1 0,9 0 0,-8-5 0,8 4 0,-9-4 0,10 6 0,-11-6 0,10 4 0,-9-10 0,9 10 0,-9-4 0,10 5 0,-10-5 0,10 4 0,-11-4 0,6 0 0,-1 4 0,1-5 0,1 1 0,4 4 0,-10-4 0,4 6 0,-1 0 0,-3-6 0,9 5 0,-9-6 0,5 6 0,-1 0 0,2 5 0,5 3 0,0-1 0,0 8 0,-7-6 0,6 7 0,-11-6 0,4 5 0,-6-13 0,1 6 0,-1 0 0,7-6 0,-5 6 0,4-7 0,1 0 0,-4-1 0,9 1 0,-9 0 0,4-1 0,-6 1 0,6 0 0,-5-6 0,11 4 0,-11-4 0,5 6 0,-6-6 0,6 5 0,-4-5 0,4 0 0,-6 4 0,0-10 0,0 11 0,0-5 0,1 0 0,4 4 0,-3-9 0,10 9 0,-11-10 0,11 11 0,-11-11 0,5 11 0,-6-6 0,1 1 0,5 4 0,-4-9 0,9 9 0,-9-9 0,9 9 0,-9-9 0,3 9 0,-4-4 0,-1 5 0,0 1 0,0-1 0,0-4 0,7 3 0,-6-4 0,5 6 0,-6-1 0,0-4 0,0 3 0,0-4 0,0 6 0,-1 0 0,1 0 0,0-1 0,0 1 0,-7 1 0,6-1 0,-13 1 0,11 6 0,-11-5 0,12 5 0,-12-6 0,12-1 0,-5 8 0,0-6 0,4 5 0,-3-7 0,6 0 0,0 0 0,-7 0 0,4 7 0,-4-5 0,7 5 0,-7-7 0,-1 13 0,-1-9 0,3 8 0,6-12 0,-7 0 0,4 7 0,-11-4 0,12 4 0,-5-7 0,7 0 0,-7 1 0,5 6 0,-6-5 0,8 4 0,0-6 0,6 0 0,-5-6 0,5 4 0,-5-10 0,-1 10 0,1-4 0,-1 6 0,0-6 0,0 4 0,-7-3 0,5 5 0,-11 1 0,11-1 0,-12 1 0,5 0 0,1-7 0,1 5 0,7-4 0,-7-1 0,5 4 0,-5-9 0,7 9 0,0-4 0,0 0 0,1 4 0,-1-10 0,0 5 0,0 0 0,-1-5 0,1 11 0,0-11 0,0 10 0,0-9 0,0 9 0,1-9 0,-1 9 0,-7-10 0,5 11 0,-5-11 0,0 11 0,5-5 0,-12 1 0,13 4 0,-13-11 0,12 10 0,-12-9 0,5 10 0,1-11 0,1 11 0,0-4 0,5-1 0,-5 5 0,0-10 0,5 9 0,-5-9 0,7 9 0,-7-9 0,6 9 0,-6-10 0,7 5 0,-7 0 0,5-4 0,-5 4 0,0 0 0,6-4 0,-13 11 0,12-12 0,-12 6 0,6-1 0,-1-5 0,-18 12 0,23-11 0,-23 10 0,18-4 0,1 0 0,-6 5 0,5-12 0,-7 12 0,1-5 0,-1 6 0,8 0 0,-6 0 0,5-7 0,0 5 0,-5-4 0,6 5 0,-1 1 0,2-1 0,7-6 0,0 5 0,0-11 0,0 5 0,0-6 0,6-5 0,2 3 0,5-3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298 230 24575,'-13'6'0,"1"1"0,-2 13 0,-6-5 0,4 12 0,-4-12 0,6 5 0,7-7 0,-5 6 0,5-4 0,-1 5 0,-4-7 0,11-1 0,-5 1 0,0-6 0,5 5 0,-5-5 0,11-1 0,2 0 0,4-6 0,1 0 0,0 0 0,0 0 0,0 0 0,0 0 0,0-6 0,0 5 0,1-4 0,-1-1 0,1-1 0,-1-5 0,0 6 0,-6-6 0,5 11 0,-9-10 0,9 9 0,-10-9 0,5 4 0,-6-6 0,0-6 0,0 4 0,0-5 0,0 7 0,0-7 0,0 5 0,0-5 0,0 7 0,0 0 0,0 0 0,0 0 0,0 0 0,0 1 0,0 0 0,0-1 0,0 1 0,-6 6 0,-1-6 0,0 5 0,-5-6 0,5 6 0,-6-5 0,0 11 0,0-11 0,1 11 0,0-5 0,0 6 0,0 0 0,5 6 0,-4 1 0,9 6 0,-9-1 0,10 1 0,-5-1 0,1-5 0,4 4 0,-5-4 0,6 6 0,0-1 0,0 1 0,0 0 0,0 0 0,0 0 0,0 0 0,0-1 0,0 1 0,0 0 0,0 0 0,0 0 0,0 0 0,0-1 0,5-5 0,-3 4 0,3-4 0,0 0 0,2-2 0,5-5 0,-1 0 0,1 0 0,0 0 0,0-5 0,-6-2 0,5 0 0,-9-4 0,3 4 0,-5-5 0,-6 5 0,5-4 0,-11 4 0,5-6 0,-6-7 0,-1 5 0,-6-5 0,5 6 0,-5 1 0,13 0 0,-5 6 0,5-5 0,-6 11 0,1-5 0,0 6 0,0 0 0,-1 5 0,6 3 0,-4 4 0,4 1 0,0-1 0,-5-5 0,11 5 0,-5-5 0,0 0 0,5 5 0,-5-5 0,6 5 0,0 1 0,0 0 0,0 0 0,0 0 0,0 0 0,0 6 0,0-4 0,0 5 0,6-7 0,1-1 0,6 1 0,0 0 0,0 0 0,-1-6 0,1 5 0,0-11 0,-1 5 0,-5-1 0,4-4 0,-4 5 0,5-6 0,-1 0 0,-4-6 0,4 5 0,-9-10 0,9 3 0,-10-4 0,11-1 0,-11 0 0,11 6 0,-11-5 0,11-2 0,-10-1 0,4-5 0,-6 7 0,5 1 0,-3-1 0,3 0 0,-5 0 0,0 0 0,0 0 0,0 1 0,0-1 0,0 0 0,0 0 0,0 0 0,0 0 0,-5 6 0,-2 1 0,-5 6 0,0 0 0,-1 0 0,0 6 0,0 1 0,1 5 0,4 1 0,-3 0 0,9 0 0,-9 0 0,9-1 0,-9-5 0,9 5 0,-4-6 0,6 6 0,0 1 0,0 0 0,0-1 0,0 1 0,0-1 0,0-10 0,0-9 0,0-7 0,7-11 0,0 10 0,1-5 0,3 7 0,-4 0 0,6 0 0,-6 0 0,5-7 0,-4 11 0,-1-10 0,5 12 0,-11-6 0,5 1 0,-6 0 0,0-1 0,0 1 0,0-8 0,0 5 0,0-5 0,0 7 0,0-7 0,0 6 0,0-6 0,-6 13 0,-1 7 0,0 7 0,2 5 0,5 0 0,0 1 0,0 0 0,-6 7 0,4-6 0,-4 6 0,6-7 0,0 0 0,0 0 0,0-1 0,0 1 0,0 0 0,0-1 0,5-5 0,1-2 0,-5-5 0,-2 0 0,-11 0 0,-1-6 0,0 5 0,6 0 0,2 8 0,5 12 0,0-4 0,0 5 0,0-8 0,0 1 0,0 0 0,5-6 0,2-2 0,4-5 0,1 0 0,0 0 0,0 0 0,-5-5 0,-2-3 0,1-4 0,-5-1 0,5 0 0,-6 0 0,-6 7 0,-1 0 0,-12 6 0,4 0 0,-5 0 0,7 0 0,1 0 0,-1 0 0,1 0 0,0 0 0,0 5 0,6 2 0,-5 0 0,9 4 0,-4-4 0,0 0 0,5 4 0,-5-5 0,6 6 0,0 1 0,0-1 0,5-5 0,2-2 0,5-5 0,0 0 0,0-5 0,1-2 0,0-13 0,0 5 0,0-5 0,-6 7 0,5 6 0,-11-5 0,11 11 0,-11-11 0,5 6 0,-6-7 0,0 1 0,0-1 0,0 0 0,0 0 0,0-7 0,0 5 0,0-5 0,0 7 0,-6 0 0,5 1 0,-11 4 0,6 3 0,-6 5 0,5 6 0,2 1 0,5 6 0,0 0 0,0-1 0,0 1 0,0 7 0,0-5 0,0 4 0,0-6 0,0 0 0,0-1 0,0 1 0,0-2 0,0 1 0,0 0 0,0 0 0,-5-6 0,3 5 0,-3-10 0,5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5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24575,'12'6'0,"0"-1"0,-5 1 0,4-4 0,-10 9 0,10-10 0,-10 10 0,10-9 0,-4 9 0,5-5 0,0 1 0,1 4 0,-1-4 0,1-1 0,-6 6 0,4-11 0,-9 11 0,9-11 0,-9 11 0,9-11 0,-4 10 0,5-4 0,0-1 0,0-1 0,0 1 0,0 1 0,1 0 0,-1 4 0,-5-4 0,5 0 0,-5-1 0,0 0 0,4-5 0,-4 5 0,5-6 0,-1 0 0,1 0 0,0 0 0,0 0 0,0 0 0,-1 0 0,1 0 0,0 0 0,0 0 0,1 0 0,-1 0 0,0 0 0,0 0 0,0 0 0,0 0 0,0 0 0,-6-6 0,5 5 0,-4-5 0,6 6 0,-6-6 0,3 5 0,-8-10 0,8 9 0,-8-13 0,3 12 0,-5-7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09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1088 150 24575,'-46'70'0,"0"0"0,-1 0 0,-3 5 0,0-1 0,5-16 0,-8-9 0,-7 20 0,47-66 0,0 14 0,0-10 0,0 0 0,1 4 0,-1-5 0,-7 8 0,6-7 0,-6 5 0,7-5 0,0 0 0,0 4 0,0-9 0,0 9 0,0-9 0,0 3 0,0 1 0,0-4 0,0 3 0,6 1 0,-4-5 0,9 10 0,-9-9 0,10 8 0,-10-8 0,9 8 0,-3-3 0,-6 5 0,8 1 0,-8-1 0,5 1 0,-1 0 0,0 0 0,-4-1 0,9 1 0,-9 0 0,3 0 0,1-1 0,-4 1 0,9 0 0,-4 0 0,1 0 0,3 0 0,-9-1 0,9 1 0,-4 0 0,1 0 0,3 0 0,-4 0 0,0-1 0,5 1 0,-11 0 0,5 0 0,-6 0 0,6 0 0,-5 0 0,5-1 0,-6 1 0,0 0 0,0-6 0,6 4 0,1 3 0,6 7 0,0 7 0,-13 0 0,10 1 0,-10-1 0,13 1 0,-6-1 0,4-7 0,-10 6 0,10-12 0,-4 4 0,6-6 0,-6 0 0,4 0 0,-9-1 0,10 1 0,-5-1 0,1-5 0,4 4 0,-5-4 0,1 6 0,3-1 0,-3 0 0,5 0 0,0 0 0,-6-5 0,5 4 0,-5-4 0,6 5 0,0 0 0,0 0 0,0 1 0,0 0 0,0-1 0,5-5 0,2-2 0,5 1 0,-5 1 0,5 0 0,-11 5 0,11-11 0,-11 10 0,10-9 0,-4 4 0,0-1 0,4-3 0,-4 3 0,-1 1 0,6-4 0,-5 9 0,6-10 0,0 11 0,-1-11 0,1 5 0,0 0 0,-1 0 0,1 1 0,-2-2 0,2-5 0,-1 0 0,1 0 0,0 0 0,0 0 0,-1 0 0,1 0 0,0 0 0,7-6 0,-6-1 0,6-1 0,-7-4 0,0 11 0,0-11 0,-1 11 0,1-5 0,0 0 0,7 5 0,-6-11 0,6 11 0,-7-5 0,0 0 0,-1 5 0,1-5 0,0 6 0,-6-6 0,5 5 0,-6-10 0,7 9 0,-1-9 0,1 10 0,0-11 0,0 5 0,7-7 0,-6 1 0,13-1 0,-13 1 0,6-1 0,0 0 0,-5 1 0,4 0 0,-6-1 0,0 7 0,0-4 0,0 3 0,-1-5 0,-4 0 0,3 0 0,-4 0 0,6 1 0,-1-1 0,1 0 0,-6 1 0,4-1 0,-4 0 0,0 0 0,5-7 0,-5 6 0,7-13 0,-1 12 0,1-12 0,0 6 0,-1-1 0,1-5 0,0 5 0,0-6 0,0 6 0,-1 2 0,0 7 0,0 0 0,0 0 0,-6 0 0,4 6 0,-9-3 0,3 3 0,1-6 0,-4 1 0,9-1 0,-10 0 0,11 0 0,-11 0 0,11-7 0,-4 5 0,6-20 0,-1 19 0,2-19 0,-2 13 0,2-7 0,-2 8 0,1-6 0,-1 12 0,1-12 0,-1 12 0,0-4 0,-6 6 0,-1 1 0,0-1 0,-5 0 0,5 0 0,-6 0 0,0 0 0,0 1 0,0-1 0,5 7 0,-3-5 0,3 3 0,1-5 0,-4 1 0,9 4 0,-10-3 0,5 4 0,-6-6 0,6 1 0,-5-1 0,11 0 0,-11-7 0,11 5 0,-11-5 0,11 0 0,-10 5 0,10-5 0,-5 0 0,1 6 0,4-6 0,-11 7 0,10 0 0,-9-1 0,9 1 0,-4 0 0,1 0 0,4-7 0,-11 6 0,11-6 0,-10 0 0,9 5 0,-10-12 0,5 12 0,0 1 0,-5 3 0,5 4 0,-6-6 0,6 0 0,-5 0 0,11 6 0,-11-5 0,5 6 0,-1-2 0,-3-7 0,9 7 0,-5-9 0,6 5 0,0 0 0,-6-5 0,5 9 0,-5-2 0,1 4 0,4 5 0,-10-10 0,4 10 0,-5-5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1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4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992 293 24575,'-23'66'0,"0"-1"0,1 1 0,-1-7 0,1-8 0,8-30 0,7-3 0,1-5 0,0 0 0,5 0 0,-5 0 0,6 0 0,-6-6 0,5 4 0,-10-4 0,9 5 0,-9-5 0,10 4 0,-5-4 0,0 5 0,5 1 0,-10-1 0,4 1 0,-1 0 0,-3-1 0,3 1 0,-5 0 0,6 0 0,-4 0 0,9 0 0,-9-1 0,9 1 0,-9 0 0,9 0 0,-10 0 0,11-1 0,-11 1 0,5 0 0,0 0 0,-5 0 0,11 0 0,-11 0 0,5-1 0,-6 1 0,-1 7 0,1-5 0,0 4 0,0-6 0,0 0 0,-1 0 0,1 6 0,0-4 0,5 5 0,-4-7 0,5-1 0,0 1 0,-4 0 0,9-1 0,-9 1 0,10 0 0,-11 0 0,4 6 0,-6 3 0,0 6 0,0 1 0,6-1 0,-5 0 0,5-6 0,-6 5 0,1-13 0,5 13 0,-3-13 0,9 6 0,-4-7 0,1-6 0,3 5 0,-4-6 0,6 7 0,0-1 0,0-1 0,0 1 0,0 1 0,0 0 0,-12 0 0,8 0 0,-8 0 0,6 0 0,-1 0 0,-1 0 0,-4 7 0,5-6 0,-7 13 0,0-13 0,7 13 0,-5-12 0,4 11 0,-5-11 0,5 12 0,-3-13 0,3 13 0,-6-13 0,7 6 0,-6 0 0,6-5 0,-1 11 0,-3-11 0,3 5 0,-5-8 0,6 8 0,-4-5 0,9 4 0,-4-6 0,0-6 0,5 5 0,-5-6 0,6 7 0,0-1 0,0 1 0,0-1 0,0 1 0,6-6 0,1 5 0,6-11 0,0 5 0,0 0 0,-1-5 0,1 5 0,-2-6 0,1 0 0,1 0 0,-1 0 0,1 0 0,7 0 0,1 0 0,8 0 0,-8 0 0,6 0 0,-13 0 0,6 0 0,-7 0 0,0 0 0,-1 0 0,1 0 0,-1 0 0,1-6 0,6-2 0,-3-12 0,10 4 0,-4-4 0,1-1 0,3 5 0,-10-4 0,10 5 0,-11-5 0,5 5 0,1-12 0,-7 12 0,7-11 0,-1 10 0,-5-11 0,5 12 0,-6-12 0,6 12 0,-4-12 0,4 4 0,1-5 0,-6 6 0,12-5 0,-12 5 0,12-6 0,-11-1 0,10 1 0,-3-1 0,-1 0 0,4 1 0,-3-1 0,-2 8 0,6-6 0,-12 5 0,12 0 0,-12-5 0,12 11 0,-11-11 0,4 11 0,-7-4 0,0 7 0,0 0 0,0 0 0,0 0 0,0 0 0,-1 0 0,1 0 0,6-6 0,-4-2 0,4-7 0,-5 0 0,-6 6 0,5-13 0,-5 11 0,7-12 0,-1 7 0,1 0 0,-2 8 0,1-6 0,0 5 0,0-6 0,-1 6 0,1-5 0,0 6 0,0-8 0,0 0 0,-6 1 0,5-1 0,-6 8 0,14-19 0,-12 15 0,9-9 0,-10 7 0,-1 5 0,6-6 0,-5-9 0,0 6 0,6-14 0,-6 15 0,7-15 0,-7 6 0,6 0 0,-13 3 0,5 7 0,0 7 0,-4 2 0,3 0 0,-5-1 0,7-8 0,-6 7 0,6-4 0,-1 4 0,-5 0 0,6 2 0,-7 7 0,0 0 0,0 1 0,0-1 0,5 7 0,-4-5 0,5 10 0,-6-4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5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1046 0 24575,'-27'27'0,"1"-4"0,2 22 0,-4-15 0,4 15 0,-5-15 0,5 15 0,-3-15 0,10 15 0,-4-15 0,7 0 0,0-3 0,0-6 0,0 1 0,6 4 0,-3-11 0,3 5 0,-5-1 0,0-4 0,-2 12 0,2-13 0,0 6 0,-1 0 0,1-6 0,-1 6 0,7-7 0,-5 0 0,5-1 0,-5 1 0,0-1 0,5 0 0,-5-6 0,11 5 0,-11-4 0,11 6 0,-11-6 0,11 4 0,-11-4 0,5 6 0,-6 0 0,0 0 0,0-1 0,0 1 0,-1 7 0,1-5 0,0 4 0,-1 1 0,1-6 0,5 13 0,-3-12 0,3 11 0,-5-11 0,-1 11 0,6-11 0,-4 11 0,4-4 0,-7 6 0,1 1 0,0-8 0,0 6 0,0-6 0,0 8 0,-1-1 0,1 1 0,-1-1 0,2-7 0,-1-1 0,0 0 0,7 1 0,-6 8 0,6-8 0,-7 6 0,6-6 0,-4 1 0,11-2 0,-11-8 0,11 1 0,-5 0 0,6 0 0,-6-1 0,5 1 0,-4-1 0,5 1 0,0 0 0,-7 6 0,6 3 0,-5-1 0,-1 6 0,6-13 0,-6 13 0,7-13 0,0 6 0,0-7 0,0 0 0,0-1 0,0 1 0,0 0 0,0-1 0,0 1 0,0 0 0,6 0 0,8 0 0,7 1 0,1-1 0,4 1 0,-4-6 0,6-2 0,1 0 0,-1-4 0,0 4 0,1-6 0,-1 0 0,1 0 0,-8 0 0,6 0 0,-13 0 0,13-6 0,-12-2 0,5-12 0,-7-2 0,8 0 0,-5-5 0,4 5 0,-6 0 0,0-5 0,6 6 0,-5-8 0,5 8 0,-6-6 0,6 5 0,-4-7 0,11 1 0,-11-9 0,11 7 0,-3-15 0,5 14 0,-5-14 0,2 15 0,-2-15 0,-1 14 0,-1-14 0,-8 15 0,1-7 0,-1 8 0,1 1 0,-1-1 0,-1 8 0,8-19 0,-6 15 0,5-16 0,-12 19 0,5-13 0,-5 11 0,7-12 0,0 7 0,-1 1 0,0-1 0,1-8 0,5 7 0,4-15 0,6 6 0,10-10 0,2 0 0,11-12 0,9 5 0,-7-5 0,6 8 0,-10 1 0,-10 11 0,-3 3 0,-9 15 0,-7-4 0,-2 12 0,0-6 0,-5 8 0,10-6 0,-11 10 0,5-8 0,-7 10 0,1 0 0,-7-5 0,0 6 0,-1-1 0,-3-4 0,3 4 0,1-6 0,0 6 0,1 1 0,-2 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5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560 0 24575,'0'12'0,"0"8"0,0-6 0,0 6 0,0 0 0,-6-6 0,4 13 0,-3-13 0,-1 6 0,-2 0 0,1-5 0,-6 11 0,11-4 0,-11 6 0,6-6 0,-1 4 0,-4-4 0,10 6 0,-10 1 0,10-1 0,-10-7 0,10 6 0,-9-12 0,9 11 0,-9-11 0,3 5 0,1-1 0,-4-4 0,9 5 0,-4 0 0,1-6 0,-3 6 0,1 0 0,-5 1 0,5 1 0,-1-3 0,-4 1 0,10-5 0,-11 11 0,6-11 0,-1 12 0,-4-13 0,11 6 0,-11 0 0,4-6 0,0 13 0,-3-12 0,4 4 0,-1 1 0,-4 2 0,11-1 0,-12-1 0,6 0 0,-1-6 0,-5 13 0,12-13 0,-11 6 0,10 0 0,-10-6 0,11 6 0,-11-7 0,11 0 0,-5 0 0,0 0 0,5-1 0,-5 1 0,6 0 0,-6 0 0,5-1 0,-10-5 0,9 4 0,-3-5 0,5 6 0,0 0 0,0 0 0,0-1 0,-5 1 0,3 1 0,-3-2 0,5 2 0,-10-7 0,2-1 0,-3 0 0,5 2 0,6 5 0,0 0 0,0 0 0,-12 1 0,9-1 0,-16-5 0,18 4 0,-4-9 0,5 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1714 1 24575,'-7'33'0,"-2"13"0,-14 3 0,-3 16 0,-6-16 0,-1 17 0,1-17 0,6 7 0,-3-9 0,4-1 0,2-7 0,1-3 0,1-7 0,5-1 0,-4-6 0,6-3 0,1 1 0,0-5 0,-1 4 0,0 1 0,1-5 0,-1 5 0,7-8 0,-4 1 0,3 0 0,1 0 0,-4 0 0,3 0 0,-5-1 0,6 1 0,-5 0 0,5-6 0,-6 5 0,0-5 0,0 6 0,0-1 0,-7 2 0,6-1 0,-13-6 0,12 5 0,-12-5 0,13 0 0,-13 6 0,5-11 0,1 10 0,-12-11 0,10 5 0,-5 0 0,9-5 0,6 5 0,-1-6 0,1 5 0,0-3 0,0 4 0,0-6 0,1 0 0,5 5 0,-4-3 0,4 3 0,0 1 0,-5-5 0,5 5 0,-6-6 0,0 6 0,0-5 0,0 5 0,0-6 0,1 0 0,5 6 0,-4-5 0,4 5 0,-5-6 0,0 0 0,0 5 0,-1-4 0,1 5 0,-1-6 0,6 5 0,-4-4 0,10 10 0,-10-10 0,4 4 0,0 1 0,-4-5 0,4 5 0,0-1 0,-4-3 0,3 4 0,-5-6 0,0 5 0,-7 3 0,-1 6 0,-8-7 0,8 5 0,1-5 0,7 1 0,0-3 0,5 1 0,-3-5 0,4 5 0,-5-6 0,-1-6 0,1 5 0,-1-11 0,0 5 0,0 0 0,-7-5 0,5 4 0,-5-5 0,7 5 0,0-3 0,0 4 0,0 0 0,1 1 0,4 0 0,-3 5 0,9-11 0,-9 11 0,4-5 0,0 0 0,1 0 0,6-6 0,0-1 0,0 1 0,0-1 0,0 1 0,0-1 0,6 0 0,1 0 0,6 0 0,-6 0 0,4 0 0,-4 1 0,0 4 0,-1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5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5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2155 24575,'6'-7'0,"1"-4"0,5 4 0,1 0 0,0-4 0,-6 4 0,4-6 0,-4 5 0,0-3 0,5 4 0,-5-6 0,0 0 0,4 6 0,-10-4 0,10 9 0,-9-9 0,8 4 0,-8-6 0,8 1 0,-3-1 0,6 0 0,-6 0 0,4 0 0,-3-7 0,5 6 0,1-6 0,-1 0 0,0 5 0,1-12 0,-1 12 0,1-5 0,-2 7 0,1 0 0,-6 0 0,5 6 0,-11-4 0,10 9 0,-9-9 0,3 4 0,1-6 0,1 1 0,0-1 0,5-7 0,-5 5 0,1-5 0,3 7 0,-9 0 0,9 6 0,-9-12 0,9 10 0,-10-11 0,11 7 0,-11 0 0,11 0 0,-11 0 0,11 0 0,-11 0 0,10 1 0,-10 0 0,10-1 0,-9 0 0,9 0 0,-9 0 0,9 0 0,-10 0 0,5 0 0,0 0 0,1 0 0,6-7 0,-5 6 0,4-13 0,-4 5 0,6-7 0,1 1 0,-2 6 0,1-5 0,-1 12 0,1-4 0,-7 5 0,4 2 0,-10-1 0,10 1 0,-4-1 0,1 0 0,3 0 0,-4 6 0,0-5 0,5 5 0,-5-6 0,0 0 0,5-7 0,-5 5 0,7-5 0,-2 7 0,-4 0 0,3 0 0,-10 0 0,11 6 0,-11-5 0,10 11 0,-10-11 0,10 11 0,-9-10 0,9 4 0,-4-1 0,6-3 0,0 3 0,0-5 0,0 0 0,-1 0 0,1 0 0,1-7 0,6 5 0,2-6 0,0 1 0,5 4 0,-5-11 0,0 4 0,5 1 0,-5-5 0,-1 12 0,6-6 0,-12 1 0,12-2 0,-12 0 0,12-5 0,-6 12 0,1-12 0,-2 11 0,1-10 0,-7 11 0,13-12 0,-13 12 0,6-5 0,-7 7 0,0 6 0,0-5 0,6 4 0,-4-5 0,5 5 0,-8-3 0,1 4 0,7-1 0,-5-3 0,4 4 0,0-7 0,-5 7 0,5-4 0,-7 3 0,1 1 0,0-4 0,0 3 0,0 1 0,0-4 0,0 9 0,-1-4 0,1 0 0,0 5 0,-1-5 0,-5 1 0,-2 3 0,-5-3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3:0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3530 24575,'32'-7'0,"7"6"0,-9-18 0,7 9 0,-16-10 0,-1 12 0,-7-3 0,0 9 0,0-9 0,-1 9 0,1-4 0,-1 6 0,-6-5 0,5 3 0,-4-9 0,6 4 0,-1-6 0,-5 0 0,5 0 0,-5 0 0,6 0 0,0 0 0,0 0 0,-1 0 0,-4 0 0,3 0 0,-4 0 0,0 0 0,5 0 0,-11 0 0,10 0 0,-3 0 0,5-7 0,0 5 0,1-12 0,-1 12 0,-5-5 0,3 7 0,-4 0 0,6 0 0,-6 0 0,5 0 0,-11 0 0,11 0 0,-11 0 0,10 6 0,-9-5 0,9 5 0,-9-6 0,9 6 0,-4-5 0,6 5 0,-6-13 0,5 5 0,-5-12 0,6 13 0,1-6 0,-1 7 0,-1 0 0,1 0 0,-1 6 0,-5-5 0,4 5 0,-4-5 0,6-1 0,-1 6 0,-5-5 0,5 5 0,-11-6 0,11 0 0,-5 6 0,0-4 0,4 4 0,-9-6 0,9 0 0,-9 0 0,9 0 0,-10 0 0,11 5 0,-11-3 0,11 3 0,-5 1 0,0-4 0,4 3 0,-3-12 0,-1 6 0,5-6 0,-5 7 0,6 0 0,-6 0 0,5 0 0,-5 0 0,6 0 0,-6-1 0,4 1 0,-3 0 0,-1 0 0,4 0 0,-3-7 0,5 6 0,0-6 0,0 7 0,-6-7 0,5 5 0,-5-5 0,0 7 0,4 0 0,-9 0 0,9 0 0,-9 0 0,9 6 0,-10-4 0,5 4 0,0-6 0,-5 0 0,10 5 0,-9-3 0,8 4 0,-3-6 0,5 1 0,0 0 0,0 0 0,0 0 0,0-1 0,1 0 0,0 0 0,-6 11 0,9-2 0,-1 9 0,4-11 0,1-1 0,-7-6 0,-1 0 0,1 0 0,0 6 0,0-5 0,-6 5 0,4-6 0,-4 0 0,6-6 0,0 4 0,1-5 0,-7 0 0,4 5 0,-4-5 0,6 7 0,-6 0 0,5 0 0,-5 0 0,0 0 0,3 1 0,-8-1 0,3 1 0,1-1 0,1 0 0,0 0 0,4 0 0,-9 0 0,10-7 0,-5 6 0,1-6 0,3 7 0,-9-7 0,9 5 0,-4-5 0,0 7 0,-2 1 0,1-1 0,1-1 0,0-5 0,5 4 0,-5-5 0,0 7 0,5-7 0,-5 5 0,7-5 0,-7 7 0,4 6 0,-9-5 0,9 5 0,-9-6 0,9 0 0,-3-7 0,4 6 0,-4-6 0,3 13 0,-10-5 0,11 5 0,-5-6 0,6 0 0,0 0 0,-1 0 0,-4 0 0,3 0 0,-4 0 0,6-7 0,0 5 0,-5-5 0,4 7 0,-5 0 0,6 0 0,-6 0 0,4 0 0,1 1 0,17-9 0,-7-1 0,12-8 0,-18 9 0,3 1 0,-6 7 0,0 0 0,0 0 0,0 0 0,0 0 0,-6 0 0,4 0 0,-9 0 0,9 0 0,-4 0 0,0 0 0,4 0 0,-9 0 0,9 0 0,-10 0 0,11 6 0,-5-5 0,0 5 0,4-6 0,-9 0 0,9 6 0,-9-5 0,3 5 0,1 0 0,-5-4 0,11 4 0,-11-6 0,10 0 0,-9 0 0,4 0 0,0-7 0,1 5 0,1-5 0,4 0 0,-4-1 0,0-1 0,4 2 0,-5 7 0,6-7 0,-5 5 0,4-5 0,-5 7 0,6 6 0,0-12 0,0 10 0,0-10 0,0 5 0,0 1 0,0 0 0,0-7 0,0 11 0,1-9 0,-1 11 0,-1-6 0,1 0 0,0 6 0,-6-5 0,5 11 0,-11-10 0,10 9 0,-10-9 0,10 9 0,-4-3 0,5 5 0,0 0 0,-5-6 0,5 4 0,-5-3 0,6 5 0,-1 0 0,1 0 0,-1 0 0,0 0 0,-6-6 0,5 5 0,-10-10 0,10 10 0,-10-5 0,4 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1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5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5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36 24575,'-7'-6'0,"-3"5"0,3-4 0,1 0 0,-4 3 0,8-8 0,-8 8 0,3-3 0,1 5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0:0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 24575,'-6'-5'0,"-4"4"0,3-4 0,1 5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1:1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4:02:05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3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4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69 106 24575,'5'16'0,"2"-3"0,5 5 0,-6-7 0,5-4 0,-10 4 0,10-9 0,-10 9 0,10-10 0,-5 4 0,6-5 0,-6 6 0,5-5 0,-10 0 0,4-8 0,-5-5 0,0-1 0,0 0 0,0-7 0,0 5 0,0-4 0,0 5 0,0 1 0,0 1 0,0-1 0,0 0 0,0 0 0,0 1 0,0-1 0,-5 7 0,-2 6 0,-5 7 0,-1 0 0,0 4 0,0-4 0,1 5 0,0-5 0,5 4 0,-4-10 0,4 9 0,-5-8 0,-1 3 0,7 0 0,-6-3 0,5 3 0,0 0 0,2 2 0,5 5 0,0 0 0,0 0 0,0 1 0,0 0 0,6 0 0,0-1 0,7 0 0,-1-5 0,-6 3 0,5-8 0,-5 3 0,6-5 0,0 0 0,-1 0 0,1 0 0,0 0 0,0 0 0,-6-5 0,5 3 0,-10-8 0,10 3 0,-10-6 0,5 1 0,0-1 0,-5 0 0,5 1 0,-6-1 0,0 1 0,-5 5 0,-2 2 0,-5 5 0,-1 0 0,1 0 0,-1 0 0,0 0 0,0 0 0,0 0 0,6 5 0,2 2 0,5 5 0,0 1 0,0 0 0,0 0 0,0-1 0,0 1 0,0 0 0,0 0 0,0 0 0,0 0 0,5-6 0,2-2 0,5-5 0,1 0 0,-1 0 0,1 0 0,-2 0 0,1-5 0,-6-1 0,0-11 0,-6 3 0,0-4 0,-6 5 0,4 0 0,-3 0 0,5 0 0,0 1 0,-6 5 0,5-11 0,-10 15 0,4-15 0,-6 16 0,6-9 0,-5 9 0,5-4 0,0 6 0,2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2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75 131 24575,'-12'0'0,"0"0"0,-1-6 0,0-1 0,1 0 0,5 7 0,1 6 0,6 6 0,6-5 0,0-2 0,6-5 0,-1 0 0,1 0 0,-5-5 0,3 3 0,-9-9 0,10 4 0,-9-6 0,9 0 0,-4 6 0,1-5 0,3 5 0,-4-6 0,6 0 0,-1 0 0,-4 1 0,2 5 0,-3 1 0,5 6 0,0 0 0,0 0 0,-5 6 0,-2 0 0,0 1 0,-4 4 0,5-5 0,-6 7 0,0-1 0,0 0 0,0 0 0,0-1 0,0 1 0,0 1 0,0-1 0,-6-6 0,5 5 0,-10-9 0,4 3 0,0 1 0,-4-5 0,4 5 0,-5-6 0,0 0 0,-1 0 0,6-10 0,2 2 0,5-9 0,0 5 0,0 6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3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298 230 24575,'-13'6'0,"1"1"0,-2 13 0,-6-5 0,4 12 0,-4-12 0,6 5 0,7-7 0,-5 6 0,5-4 0,-1 5 0,-4-7 0,11-1 0,-5 1 0,0-6 0,5 5 0,-5-5 0,11-1 0,2 0 0,4-6 0,1 0 0,0 0 0,0 0 0,0 0 0,0 0 0,0-6 0,0 5 0,1-4 0,-1-1 0,1-1 0,-1-5 0,0 6 0,-6-6 0,5 11 0,-9-10 0,9 9 0,-10-9 0,5 4 0,-6-6 0,0-6 0,0 4 0,0-5 0,0 7 0,0-7 0,0 5 0,0-5 0,0 7 0,0 0 0,0 0 0,0 0 0,0 0 0,0 1 0,0 0 0,0-1 0,0 1 0,-6 6 0,-1-6 0,0 5 0,-5-6 0,5 6 0,-6-5 0,0 11 0,0-11 0,1 11 0,0-5 0,0 6 0,0 0 0,5 6 0,-4 1 0,9 6 0,-9-1 0,10 1 0,-5-1 0,1-5 0,4 4 0,-5-4 0,6 6 0,0-1 0,0 1 0,0 0 0,0 0 0,0 0 0,0 0 0,0-1 0,0 1 0,0 0 0,0 0 0,0 0 0,0 0 0,0-1 0,5-5 0,-3 4 0,3-4 0,0 0 0,2-2 0,5-5 0,-1 0 0,1 0 0,0 0 0,0-5 0,-6-2 0,5 0 0,-9-4 0,3 4 0,-5-5 0,-6 5 0,5-4 0,-11 4 0,5-6 0,-6-7 0,-1 5 0,-6-5 0,5 6 0,-5 1 0,13 0 0,-5 6 0,5-5 0,-6 11 0,1-5 0,0 6 0,0 0 0,-1 5 0,6 3 0,-4 4 0,4 1 0,0-1 0,-5-5 0,11 5 0,-5-5 0,0 0 0,5 5 0,-5-5 0,6 5 0,0 1 0,0 0 0,0 0 0,0 0 0,0 0 0,0 6 0,0-4 0,0 5 0,6-7 0,1-1 0,6 1 0,0 0 0,0 0 0,-1-6 0,1 5 0,0-11 0,-1 5 0,-5-1 0,4-4 0,-4 5 0,5-6 0,-1 0 0,-4-6 0,4 5 0,-9-10 0,9 3 0,-10-4 0,11-1 0,-11 0 0,11 6 0,-11-5 0,11-2 0,-10-1 0,4-5 0,-6 7 0,5 1 0,-3-1 0,3 0 0,-5 0 0,0 0 0,0 0 0,0 1 0,0-1 0,0 0 0,0 0 0,0 0 0,0 0 0,-5 6 0,-2 1 0,-5 6 0,0 0 0,-1 0 0,0 6 0,0 1 0,1 5 0,4 1 0,-3 0 0,9 0 0,-9 0 0,9-1 0,-9-5 0,9 5 0,-4-6 0,6 6 0,0 1 0,0 0 0,0-1 0,0 1 0,0-1 0,0-10 0,0-9 0,0-7 0,7-11 0,0 10 0,1-5 0,3 7 0,-4 0 0,6 0 0,-6 0 0,5-7 0,-4 11 0,-1-10 0,5 12 0,-11-6 0,5 1 0,-6 0 0,0-1 0,0 1 0,0-8 0,0 5 0,0-5 0,0 7 0,0-7 0,0 6 0,0-6 0,-6 13 0,-1 7 0,0 7 0,2 5 0,5 0 0,0 1 0,0 0 0,-6 7 0,4-6 0,-4 6 0,6-7 0,0 0 0,0 0 0,0-1 0,0 1 0,0 0 0,0-1 0,5-5 0,1-2 0,-5-5 0,-2 0 0,-11 0 0,-1-6 0,0 5 0,6 0 0,2 8 0,5 12 0,0-4 0,0 5 0,0-8 0,0 1 0,0 0 0,5-6 0,2-2 0,4-5 0,1 0 0,0 0 0,0 0 0,-5-5 0,-2-3 0,1-4 0,-5-1 0,5 0 0,-6 0 0,-6 7 0,-1 0 0,-12 6 0,4 0 0,-5 0 0,7 0 0,1 0 0,-1 0 0,1 0 0,0 0 0,0 5 0,6 2 0,-5 0 0,9 4 0,-4-4 0,0 0 0,5 4 0,-5-5 0,6 6 0,0 1 0,0-1 0,5-5 0,2-2 0,5-5 0,0 0 0,0-5 0,1-2 0,0-13 0,0 5 0,0-5 0,-6 7 0,5 6 0,-11-5 0,11 11 0,-11-11 0,5 6 0,-6-7 0,0 1 0,0-1 0,0 0 0,0 0 0,0-7 0,0 5 0,0-5 0,0 7 0,-6 0 0,5 1 0,-11 4 0,6 3 0,-6 5 0,5 6 0,2 1 0,5 6 0,0 0 0,0-1 0,0 1 0,0 7 0,0-5 0,0 4 0,0-6 0,0 0 0,0-1 0,0 1 0,0-2 0,0 1 0,0 0 0,0 0 0,-5-6 0,3 5 0,-3-10 0,5 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2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75 131 24575,'-12'0'0,"0"0"0,-1-6 0,0-1 0,1 0 0,5 7 0,1 6 0,6 6 0,6-5 0,0-2 0,6-5 0,-1 0 0,1 0 0,-5-5 0,3 3 0,-9-9 0,10 4 0,-9-6 0,9 0 0,-4 6 0,1-5 0,3 5 0,-4-6 0,6 0 0,-1 0 0,-4 1 0,2 5 0,-3 1 0,5 6 0,0 0 0,0 0 0,-5 6 0,-2 0 0,0 1 0,-4 4 0,5-5 0,-6 7 0,0-1 0,0 0 0,0 0 0,0-1 0,0 1 0,0 1 0,0-1 0,-6-6 0,5 5 0,-10-9 0,4 3 0,0 1 0,-4-5 0,4 5 0,-5-6 0,0 0 0,-1 0 0,6-10 0,2 2 0,5-9 0,0 5 0,0 6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2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75 131 24575,'-12'0'0,"0"0"0,-1-6 0,0-1 0,1 0 0,5 7 0,1 6 0,6 6 0,6-5 0,0-2 0,6-5 0,-1 0 0,1 0 0,-5-5 0,3 3 0,-9-9 0,10 4 0,-9-6 0,9 0 0,-4 6 0,1-5 0,3 5 0,-4-6 0,6 0 0,-1 0 0,-4 1 0,2 5 0,-3 1 0,5 6 0,0 0 0,0 0 0,-5 6 0,-2 0 0,0 1 0,-4 4 0,5-5 0,-6 7 0,0-1 0,0 0 0,0 0 0,0-1 0,0 1 0,0 1 0,0-1 0,-6-6 0,5 5 0,-10-9 0,4 3 0,0 1 0,-4-5 0,4 5 0,-5-6 0,0 0 0,-1 0 0,6-10 0,2 2 0,5-9 0,0 5 0,0 6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0 24575,'-12'0'0,"-7"0"0,4 0 0,-12 0 0,12 0 0,-5 0 0,7 6 0,0-5 0,0 11 0,0-11 0,6 11 0,-5-11 0,5 10 0,-5-10 0,5 10 0,-3-5 0,8 6 0,-3 0 0,0 1 0,3-1 0,-4 1 0,0 0 0,5-1 0,-5 1 0,0-6 0,5 5 0,-11-5 0,11 5 0,-5 1 0,0 0 0,5-1 0,-5 0 0,0-5 0,5 3 0,-5-3 0,6 5 0,0 0 0,0 1 0,0-1 0,0 0 0,0 0 0,0 0 0,0 1 0,0-1 0,0 1 0,0 0 0,0 0 0,0-1 0,0 1 0,0-1 0,0 0 0,0 1 0,0-1 0,0 1 0,0 0 0,0 0 0,0-1 0,0 1 0,0-1 0,6 1 0,1 0 0,0-1 0,-2 0 0,-5 0 0,6-5 0,-5 4 0,5-3 0,-1-1 0,-3 4 0,3-4 0,1 6 0,-5 0 0,10-7 0,-9 6 0,9-5 0,-4 5 0,6-5 0,-7 4 0,6-10 0,-5 5 0,5-6 0,1 0 0,-1 0 0,0 0 0,0 0 0,0 0 0,0 0 0,0 0 0,1 0 0,-1 0 0,-5-6 0,5 4 0,-5-9 0,6 4 0,0-6 0,-1 0 0,1 0 0,-1 6 0,1-5 0,0 6 0,-6-7 0,4 6 0,-4-5 0,5 5 0,1 0 0,-6-4 0,4 9 0,-4-9 0,6 4 0,0 0 0,-1-5 0,1 6 0,-1-2 0,-5-2 0,3 8 0,-3-8 0,5 8 0,-6-9 0,5 4 0,-4-5 0,-1 0 0,5 5 0,-10-4 0,5 4 0,-6-5 0,0-1 0,5 0 0,-3 0 0,4 0 0,-6 0 0,0-7 0,0 6 0,0-6 0,0 8 0,0-1 0,0 1 0,0 0 0,0 0 0,0 0 0,0 0 0,0 0 0,0-1 0,0 0 0,-6 6 0,4-4 0,-9 3 0,9-5 0,-9 6 0,9-4 0,-9 4 0,10-6 0,-5 1 0,1 5 0,4-3 0,-10 8 0,10-9 0,-10 10 0,4-5 0,-4 6 0,-1 0 0,0 0 0,-1 0 0,1-6 0,-2 5 0,2-11 0,-1 11 0,1-4 0,0 5 0,0 0 0,-8 0 0,5 0 0,-5 0 0,7 0 0,0 0 0,1 0 0,-1 0 0,1 0 0,5 0 0,2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7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1326 225 24575,'-19'0'0,"-2"-6"0,-16-3 0,6-12 0,-13 4 0,13-10 0,-6 10 0,9-10 0,6 12 0,-5-6 0,12 8 0,-4 5 0,5-3 0,1 9 0,6-9 0,-4 9 0,4-3 0,0-1 0,-4 5 0,4-4 0,-5 5 0,0 0 0,0 0 0,0 0 0,0 0 0,-1 0 0,1 0 0,-1 0 0,0 0 0,0 0 0,0 0 0,0 0 0,0 0 0,1 0 0,-1 0 0,0 0 0,0 0 0,0 0 0,1 0 0,5 5 0,-4-3 0,0 4 0,-3-1 0,-3 2 0,4-1 0,1 5 0,-1-9 0,0 8 0,1-8 0,-1 9 0,1-10 0,5 11 0,-5-5 0,5 0 0,-5-1 0,5-1 0,-5-3 0,5 9 0,-5-10 0,5 10 0,-4-10 0,4 10 0,0-5 0,2 6 0,-1-6 0,4 5 0,-9-4 0,4 5 0,-5 0 0,5 1 0,-3-1 0,8 0 0,-3 1 0,-1-7 0,5 6 0,-5-5 0,0 6 0,5 0 0,-5-1 0,0 1 0,5 0 0,-5 0 0,6 0 0,0 0 0,-6-6 0,4 4 0,-3-4 0,5 6 0,0-1 0,-6 0 0,4 1 0,-3 0 0,5-1 0,-6 1 0,5-1 0,-5 0 0,6 1 0,0-1 0,0-1 0,0 1 0,0 0 0,0 1 0,0 0 0,0-1 0,0 1 0,0-1 0,0 0 0,-12-5 0,9 4 0,-10-4 0,13 5 0,0 0 0,0 0 0,0 1 0,0-1 0,0 0 0,0 0 0,0-11 0,0 13 0,0-11 0,0 22 0,0-11 0,0 6 0,0-7 0,0 0 0,0 0 0,0-1 0,0 1 0,0-1 0,0 1 0,0-1 0,0 1 0,0-1 0,0 1 0,0-1 0,0 1 0,0-1 0,0 0 0,0 0 0,0 1 0,0-1 0,0 1 0,0-1 0,0 1 0,0-1 0,0 1 0,0-1 0,0 0 0,0 0 0,0 0 0,0 0 0,0 0 0,0 0 0,0 0 0,0 0 0,0-1 0,0 1 0,0 0 0,0 1 0,0-1 0,0 1 0,0-1 0,-6-5 0,5 4 0,-5-5 0,6 6 0,0 0 0,0 0 0,0 0 0,0 0 0,0 0 0,-6-5 0,5 4 0,-5-4 0,6 6 0,0 0 0,0-1 0,0 1 0,0 0 0,0 0 0,-6-6 0,4 3 0,-3-3 0,5 5 0,0 0 0,0 0 0,0 0 0,-6 1 0,4-1 0,-3 1 0,5 0 0,0 0 0,0 0 0,-6-1 0,4 1 0,-3 0 0,5 0 0,0 0 0,-6 0 0,4-1 0,-9 1 0,10 0 0,-4-1 0,-1 1 0,4 0 0,-4 0 0,1-1 0,3 1 0,-9 0 0,9 0 0,-3 0 0,-1-1 0,-1 1 0,0-1 0,-4-5 0,-1-2 0,-6-5 0,0 0 0,1 0 0,5 0 0,5 6 0,2-5 0,5 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3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2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4:4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 24575,'-12'0'0,"0"0"0,0 0 0,0 0 0,0 0 0,-1 0 0,0 0 0,1 0 0,-1 0 0,1 0 0,-1 0 0,1 0 0,5 5 0,2 2 0,5 4 0,0 1 0,-11-5 0,8 3 0,-9-3 0,12 5 0,0-1 0,0 1 0,0 0 0,0-1 0,0 1 0,0 0 0,0 0 0,0 0 0,0 0 0,0 1 0,-5-1 0,3 0 0,-8 0 0,8 0 0,-3 0 0,0 0 0,3 0 0,-3 0 0,-1-5 0,5 3 0,-5-3 0,0 0 0,5 3 0,-4-3 0,5 5 0,0 0 0,0 0 0,0 0 0,0 1 0,0 0 0,0 0 0,0 0 0,0-1 0,0 1 0,0-1 0,0 0 0,0 0 0,0-1 0,0 1 0,5 1 0,-3-1 0,9 1 0,-9 0 0,9-1 0,-10 1 0,10 0 0,-4-1 0,0 1 0,5 0 0,-6 0 0,2-1 0,3-5 0,-10 5 0,10-11 0,-3 10 0,4-9 0,-4 9 0,3-9 0,-4 9 0,6-10 0,0 11 0,-1-5 0,1 0 0,-1-2 0,-6 0 0,5-3 0,-4 3 0,5-5 0,1 0 0,0 0 0,-1 0 0,1 0 0,-11 0 0,-9 0 0,-7 0 0,-4 0 0,5 0 0,0 0 0,0 0 0,0 0 0,7-5 0,-6 3 0,11-9 0,-11 4 0,11-6 0,-11 0 0,11 0 0,-5 1 0,0 5 0,5-4 0,-5 5 0,-7-7 0,10 0 0,-15 0 0,10-7 0,0 5 0,-4-5 0,5 13 0,0-5 0,-5 5 0,11-5 0,-4-5 0,5 4 0,-6-5 0,4 6 0,-9-1 0,9 0 0,-9 0 0,9 0 0,-9 6 0,9-4 0,-3 4 0,5-5 0,0 0 0,-6-1 0,4 1 0,-3-1 0,5 1 0,0 0 0,0 0 0,0 0 0,0-1 0,0 0 0,0-6 0,0 4 0,0-5 0,0 8 0,0 0 0,0 0 0,0-1 0,0 1 0,0 0 0,0-1 0,0 1 0,0 0 0,0 0 0,0 0 0,0 0 0,0-1 0,5 0 0,-3 1 0,9-1 0,-9 0 0,9 6 0,-10-5 0,11 5 0,-11-6 0,10 6 0,-10-4 0,10 9 0,-4-3 0,4 5 0,1 0 0,0 0 0,0 0 0,0 0 0,0 0 0,0 0 0,0 0 0,-1 0 0,1 0 0,0 0 0,0 0 0,0 0 0,0 0 0,0 0 0,0 0 0,0 0 0,0 0 0,1 0 0,0 0 0,6 6 0,3-5 0,6 6 0,1-7 0,-8 5 0,6-3 0,-13 4 0,6-6 0,-7 0 0,-11 0 0,-9 0 0,-7 0 0,-5-6 0,6 4 0,0-3 0,6-1 0,-5 4 0,5-4 0,-5 6 0,0 0 0,0 0 0,0 0 0,-1 0 0,1 0 0,-1 0 0,1 0 0,0 0 0,0 0 0,0 0 0,0 0 0,-1 0 0,0 0 0,0 0 0,0 0 0,1 0 0,-1 0 0,0 0 0,1 0 0,5 6 0,-4 1 0,10 5 0,-10 1 0,4-1 0,-1 1 0,-3 0 0,4-1 0,0 1 0,-5-6 0,11 3 0,-5-3 0,6 5 0,0 0 0,0 0 0,0 1 0,0 0 0,0 0 0,-5-1 0,3 1 0,-3 7 0,5-6 0,-6 6 0,4-7 0,-3 6 0,-1-4 0,4 5 0,-3-7 0,5-1 0,-6 1 0,4 0 0,-3-1 0,5 1 0,0-1 0,0 0 0,0 8 0,0-6 0,0 13 0,5-12 0,3 11 0,5-11 0,0 4 0,0-6 0,-6 0 0,4-6 0,-9 5 0,3-6 0,-5 7 0,0-1 0,6 1 0,-5 0 0,5 0 0,0-1 0,-5 1 0,10 0 0,-3 0 0,-1 7 0,4-6 0,-4 6 0,7 0 0,-7-6 0,6 13 0,-6-12 0,6 4 0,1 1 0,-1-5 0,-6 4 0,5-6 0,-11 0 0,11 0 0,-11 0 0,5-1 0,-6 0 0,0 0 0,5 0 0,-3 0 0,3-11 0,-5-3 0,0-10 0,0 0 0,0-1 0,5 6 0,-4-8 0,4 7 0,-5-9 0,0 5 0,0 6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0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2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3T13:51:0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2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9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48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7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77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5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23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2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9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4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3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1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4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1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046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199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  <a:lumOff val="50000"/>
              </a:schemeClr>
            </a:gs>
            <a:gs pos="77000">
              <a:srgbClr val="00B0F0"/>
            </a:gs>
            <a:gs pos="100000">
              <a:schemeClr val="bg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10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  <a:lumOff val="50000"/>
              </a:schemeClr>
            </a:gs>
            <a:gs pos="77000">
              <a:srgbClr val="00B0F0"/>
            </a:gs>
            <a:gs pos="100000">
              <a:schemeClr val="bg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5E6D-2144-F241-9202-48793EFEE345}" type="datetimeFigureOut">
              <a:rPr lang="en-US" smtClean="0"/>
              <a:t>9/22/22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36531-7D63-DF4A-879B-82C7E2D29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40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banner-party-decoration-celebration-48962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customXml" Target="../ink/ink4.xml"/><Relationship Id="rId18" Type="http://schemas.openxmlformats.org/officeDocument/2006/relationships/customXml" Target="../ink/ink9.xml"/><Relationship Id="rId26" Type="http://schemas.openxmlformats.org/officeDocument/2006/relationships/customXml" Target="../ink/ink14.xml"/><Relationship Id="rId3" Type="http://schemas.openxmlformats.org/officeDocument/2006/relationships/image" Target="../media/image32.png"/><Relationship Id="rId21" Type="http://schemas.openxmlformats.org/officeDocument/2006/relationships/image" Target="../media/image39.png"/><Relationship Id="rId7" Type="http://schemas.openxmlformats.org/officeDocument/2006/relationships/customXml" Target="../ink/ink1.xml"/><Relationship Id="rId12" Type="http://schemas.openxmlformats.org/officeDocument/2006/relationships/image" Target="../media/image37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2" Type="http://schemas.openxmlformats.org/officeDocument/2006/relationships/image" Target="../media/image31.jpg"/><Relationship Id="rId16" Type="http://schemas.openxmlformats.org/officeDocument/2006/relationships/customXml" Target="../ink/ink7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11" Type="http://schemas.openxmlformats.org/officeDocument/2006/relationships/customXml" Target="../ink/ink3.xml"/><Relationship Id="rId24" Type="http://schemas.openxmlformats.org/officeDocument/2006/relationships/customXml" Target="../ink/ink12.xml"/><Relationship Id="rId5" Type="http://schemas.openxmlformats.org/officeDocument/2006/relationships/image" Target="../media/image33.jpg"/><Relationship Id="rId15" Type="http://schemas.openxmlformats.org/officeDocument/2006/relationships/customXml" Target="../ink/ink6.xml"/><Relationship Id="rId23" Type="http://schemas.openxmlformats.org/officeDocument/2006/relationships/image" Target="../media/image40.png"/><Relationship Id="rId10" Type="http://schemas.openxmlformats.org/officeDocument/2006/relationships/image" Target="../media/image36.png"/><Relationship Id="rId19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customXml" Target="../ink/ink11.xml"/><Relationship Id="rId27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customXml" Target="../ink/ink21.xml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43.jpg"/><Relationship Id="rId21" Type="http://schemas.openxmlformats.org/officeDocument/2006/relationships/customXml" Target="../ink/ink26.xml"/><Relationship Id="rId7" Type="http://schemas.openxmlformats.org/officeDocument/2006/relationships/image" Target="../media/image35.png"/><Relationship Id="rId12" Type="http://schemas.openxmlformats.org/officeDocument/2006/relationships/customXml" Target="../ink/ink20.xml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2" Type="http://schemas.openxmlformats.org/officeDocument/2006/relationships/image" Target="../media/image42.jp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5.xml"/><Relationship Id="rId11" Type="http://schemas.openxmlformats.org/officeDocument/2006/relationships/customXml" Target="../ink/ink19.xml"/><Relationship Id="rId24" Type="http://schemas.openxmlformats.org/officeDocument/2006/relationships/image" Target="../media/image50.png"/><Relationship Id="rId5" Type="http://schemas.openxmlformats.org/officeDocument/2006/relationships/image" Target="../media/image45.jpg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10" Type="http://schemas.openxmlformats.org/officeDocument/2006/relationships/customXml" Target="../ink/ink18.xml"/><Relationship Id="rId19" Type="http://schemas.openxmlformats.org/officeDocument/2006/relationships/customXml" Target="../ink/ink25.xml"/><Relationship Id="rId4" Type="http://schemas.openxmlformats.org/officeDocument/2006/relationships/image" Target="../media/image44.jpg"/><Relationship Id="rId9" Type="http://schemas.openxmlformats.org/officeDocument/2006/relationships/customXml" Target="../ink/ink17.xml"/><Relationship Id="rId14" Type="http://schemas.openxmlformats.org/officeDocument/2006/relationships/customXml" Target="../ink/ink22.xml"/><Relationship Id="rId2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/><Relationship Id="rId18" Type="http://schemas.openxmlformats.org/officeDocument/2006/relationships/image" Target="../media/image49.png"/><Relationship Id="rId26" Type="http://schemas.openxmlformats.org/officeDocument/2006/relationships/customXml" Target="../ink/ink43.xml"/><Relationship Id="rId3" Type="http://schemas.openxmlformats.org/officeDocument/2006/relationships/image" Target="../media/image53.jpg"/><Relationship Id="rId21" Type="http://schemas.openxmlformats.org/officeDocument/2006/relationships/customXml" Target="../ink/ink40.xml"/><Relationship Id="rId34" Type="http://schemas.openxmlformats.org/officeDocument/2006/relationships/image" Target="../media/image61.png"/><Relationship Id="rId7" Type="http://schemas.openxmlformats.org/officeDocument/2006/relationships/image" Target="../media/image35.png"/><Relationship Id="rId12" Type="http://schemas.openxmlformats.org/officeDocument/2006/relationships/customXml" Target="../ink/ink34.xml"/><Relationship Id="rId17" Type="http://schemas.openxmlformats.org/officeDocument/2006/relationships/customXml" Target="../ink/ink38.xml"/><Relationship Id="rId25" Type="http://schemas.openxmlformats.org/officeDocument/2006/relationships/image" Target="../media/image57.png"/><Relationship Id="rId33" Type="http://schemas.openxmlformats.org/officeDocument/2006/relationships/customXml" Target="../ink/ink47.xml"/><Relationship Id="rId2" Type="http://schemas.openxmlformats.org/officeDocument/2006/relationships/image" Target="../media/image52.jp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9.xml"/><Relationship Id="rId11" Type="http://schemas.openxmlformats.org/officeDocument/2006/relationships/customXml" Target="../ink/ink33.xml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5" Type="http://schemas.openxmlformats.org/officeDocument/2006/relationships/image" Target="../media/image55.jpg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28" Type="http://schemas.openxmlformats.org/officeDocument/2006/relationships/customXml" Target="../ink/ink44.xml"/><Relationship Id="rId36" Type="http://schemas.openxmlformats.org/officeDocument/2006/relationships/image" Target="../media/image62.png"/><Relationship Id="rId10" Type="http://schemas.openxmlformats.org/officeDocument/2006/relationships/customXml" Target="../ink/ink32.xml"/><Relationship Id="rId19" Type="http://schemas.openxmlformats.org/officeDocument/2006/relationships/customXml" Target="../ink/ink39.xml"/><Relationship Id="rId31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customXml" Target="../ink/ink31.xml"/><Relationship Id="rId14" Type="http://schemas.openxmlformats.org/officeDocument/2006/relationships/customXml" Target="../ink/ink36.xml"/><Relationship Id="rId22" Type="http://schemas.openxmlformats.org/officeDocument/2006/relationships/image" Target="../media/image56.png"/><Relationship Id="rId27" Type="http://schemas.openxmlformats.org/officeDocument/2006/relationships/image" Target="../media/image58.png"/><Relationship Id="rId30" Type="http://schemas.openxmlformats.org/officeDocument/2006/relationships/customXml" Target="../ink/ink45.xml"/><Relationship Id="rId35" Type="http://schemas.openxmlformats.org/officeDocument/2006/relationships/customXml" Target="../ink/ink48.xml"/><Relationship Id="rId8" Type="http://schemas.openxmlformats.org/officeDocument/2006/relationships/customXml" Target="../ink/ink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://birds.about.com/od/breedsofbirds/tp/Most-Colorful-Parrot-Species.htm?utm_source=pinterest&amp;utm_medium=social&amp;utm_campaign=shareurlbuttons_nip" TargetMode="External"/><Relationship Id="rId7" Type="http://schemas.openxmlformats.org/officeDocument/2006/relationships/hyperlink" Target="https://www.thespruce.com/most-colorful-parrot-species-390525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g"/><Relationship Id="rId5" Type="http://schemas.openxmlformats.org/officeDocument/2006/relationships/hyperlink" Target="https://www.publicdomainpictures.net/en/view-image.php?image=134892&amp;picture=parrots-or-macaws" TargetMode="External"/><Relationship Id="rId10" Type="http://schemas.openxmlformats.org/officeDocument/2006/relationships/hyperlink" Target="https://www.pexels.com/photo/parrots-1365118/" TargetMode="External"/><Relationship Id="rId4" Type="http://schemas.openxmlformats.org/officeDocument/2006/relationships/image" Target="../media/image64.jp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.xml"/><Relationship Id="rId13" Type="http://schemas.openxmlformats.org/officeDocument/2006/relationships/customXml" Target="../ink/ink55.xml"/><Relationship Id="rId18" Type="http://schemas.openxmlformats.org/officeDocument/2006/relationships/image" Target="../media/image50.png"/><Relationship Id="rId3" Type="http://schemas.openxmlformats.org/officeDocument/2006/relationships/image" Target="../media/image69.jpg"/><Relationship Id="rId7" Type="http://schemas.openxmlformats.org/officeDocument/2006/relationships/image" Target="../media/image35.png"/><Relationship Id="rId12" Type="http://schemas.openxmlformats.org/officeDocument/2006/relationships/customXml" Target="../ink/ink54.xml"/><Relationship Id="rId17" Type="http://schemas.openxmlformats.org/officeDocument/2006/relationships/customXml" Target="../ink/ink58.xml"/><Relationship Id="rId2" Type="http://schemas.openxmlformats.org/officeDocument/2006/relationships/image" Target="../media/image68.jpg"/><Relationship Id="rId16" Type="http://schemas.openxmlformats.org/officeDocument/2006/relationships/image" Target="../media/image49.png"/><Relationship Id="rId20" Type="http://schemas.openxmlformats.org/officeDocument/2006/relationships/customXml" Target="../ink/ink60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49.xml"/><Relationship Id="rId11" Type="http://schemas.openxmlformats.org/officeDocument/2006/relationships/customXml" Target="../ink/ink53.xml"/><Relationship Id="rId5" Type="http://schemas.openxmlformats.org/officeDocument/2006/relationships/image" Target="../media/image71.jpg"/><Relationship Id="rId15" Type="http://schemas.openxmlformats.org/officeDocument/2006/relationships/customXml" Target="../ink/ink57.xml"/><Relationship Id="rId10" Type="http://schemas.openxmlformats.org/officeDocument/2006/relationships/customXml" Target="../ink/ink52.xml"/><Relationship Id="rId19" Type="http://schemas.openxmlformats.org/officeDocument/2006/relationships/customXml" Target="../ink/ink59.xml"/><Relationship Id="rId4" Type="http://schemas.openxmlformats.org/officeDocument/2006/relationships/image" Target="../media/image70.jpg"/><Relationship Id="rId9" Type="http://schemas.openxmlformats.org/officeDocument/2006/relationships/customXml" Target="../ink/ink51.xml"/><Relationship Id="rId14" Type="http://schemas.openxmlformats.org/officeDocument/2006/relationships/customXml" Target="../ink/ink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.xml"/><Relationship Id="rId13" Type="http://schemas.openxmlformats.org/officeDocument/2006/relationships/customXml" Target="../ink/ink69.xml"/><Relationship Id="rId18" Type="http://schemas.openxmlformats.org/officeDocument/2006/relationships/customXml" Target="../ink/ink72.xml"/><Relationship Id="rId3" Type="http://schemas.openxmlformats.org/officeDocument/2006/relationships/image" Target="../media/image4.jpg"/><Relationship Id="rId7" Type="http://schemas.openxmlformats.org/officeDocument/2006/relationships/customXml" Target="../ink/ink63.xml"/><Relationship Id="rId12" Type="http://schemas.openxmlformats.org/officeDocument/2006/relationships/customXml" Target="../ink/ink68.xml"/><Relationship Id="rId17" Type="http://schemas.openxmlformats.org/officeDocument/2006/relationships/customXml" Target="../ink/ink71.xml"/><Relationship Id="rId2" Type="http://schemas.openxmlformats.org/officeDocument/2006/relationships/image" Target="../media/image75.jp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62.xml"/><Relationship Id="rId11" Type="http://schemas.openxmlformats.org/officeDocument/2006/relationships/customXml" Target="../ink/ink67.xml"/><Relationship Id="rId5" Type="http://schemas.openxmlformats.org/officeDocument/2006/relationships/image" Target="../media/image35.png"/><Relationship Id="rId15" Type="http://schemas.openxmlformats.org/officeDocument/2006/relationships/customXml" Target="../ink/ink70.xml"/><Relationship Id="rId10" Type="http://schemas.openxmlformats.org/officeDocument/2006/relationships/customXml" Target="../ink/ink66.xml"/><Relationship Id="rId19" Type="http://schemas.openxmlformats.org/officeDocument/2006/relationships/image" Target="../media/image74.jpg"/><Relationship Id="rId4" Type="http://schemas.openxmlformats.org/officeDocument/2006/relationships/customXml" Target="../ink/ink61.xml"/><Relationship Id="rId9" Type="http://schemas.openxmlformats.org/officeDocument/2006/relationships/customXml" Target="../ink/ink65.xml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.xml"/><Relationship Id="rId13" Type="http://schemas.openxmlformats.org/officeDocument/2006/relationships/customXml" Target="../ink/ink78.xml"/><Relationship Id="rId18" Type="http://schemas.openxmlformats.org/officeDocument/2006/relationships/customXml" Target="../ink/ink82.xml"/><Relationship Id="rId3" Type="http://schemas.openxmlformats.org/officeDocument/2006/relationships/image" Target="../media/image76.jpg"/><Relationship Id="rId7" Type="http://schemas.openxmlformats.org/officeDocument/2006/relationships/image" Target="../media/image35.png"/><Relationship Id="rId12" Type="http://schemas.openxmlformats.org/officeDocument/2006/relationships/customXml" Target="../ink/ink77.xml"/><Relationship Id="rId17" Type="http://schemas.openxmlformats.org/officeDocument/2006/relationships/customXml" Target="../ink/ink81.xml"/><Relationship Id="rId2" Type="http://schemas.openxmlformats.org/officeDocument/2006/relationships/image" Target="../media/image31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73.xml"/><Relationship Id="rId11" Type="http://schemas.openxmlformats.org/officeDocument/2006/relationships/customXml" Target="../ink/ink76.xml"/><Relationship Id="rId5" Type="http://schemas.openxmlformats.org/officeDocument/2006/relationships/image" Target="../media/image78.jpg"/><Relationship Id="rId15" Type="http://schemas.openxmlformats.org/officeDocument/2006/relationships/customXml" Target="../ink/ink80.xml"/><Relationship Id="rId10" Type="http://schemas.openxmlformats.org/officeDocument/2006/relationships/customXml" Target="../ink/ink75.xml"/><Relationship Id="rId4" Type="http://schemas.openxmlformats.org/officeDocument/2006/relationships/image" Target="../media/image77.jpg"/><Relationship Id="rId9" Type="http://schemas.openxmlformats.org/officeDocument/2006/relationships/image" Target="../media/image36.png"/><Relationship Id="rId14" Type="http://schemas.openxmlformats.org/officeDocument/2006/relationships/customXml" Target="../ink/ink7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4.xml"/><Relationship Id="rId13" Type="http://schemas.openxmlformats.org/officeDocument/2006/relationships/customXml" Target="../ink/ink88.xml"/><Relationship Id="rId18" Type="http://schemas.openxmlformats.org/officeDocument/2006/relationships/image" Target="../media/image39.png"/><Relationship Id="rId3" Type="http://schemas.microsoft.com/office/2007/relationships/hdphoto" Target="../media/hdphoto3.wdp"/><Relationship Id="rId21" Type="http://schemas.openxmlformats.org/officeDocument/2006/relationships/customXml" Target="../ink/ink93.xml"/><Relationship Id="rId7" Type="http://schemas.openxmlformats.org/officeDocument/2006/relationships/image" Target="../media/image35.png"/><Relationship Id="rId12" Type="http://schemas.openxmlformats.org/officeDocument/2006/relationships/customXml" Target="../ink/ink87.xml"/><Relationship Id="rId17" Type="http://schemas.openxmlformats.org/officeDocument/2006/relationships/customXml" Target="../ink/ink91.xml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83.xml"/><Relationship Id="rId11" Type="http://schemas.openxmlformats.org/officeDocument/2006/relationships/customXml" Target="../ink/ink86.xml"/><Relationship Id="rId24" Type="http://schemas.openxmlformats.org/officeDocument/2006/relationships/image" Target="../media/image41.png"/><Relationship Id="rId5" Type="http://schemas.openxmlformats.org/officeDocument/2006/relationships/image" Target="../media/image34.jpg"/><Relationship Id="rId15" Type="http://schemas.openxmlformats.org/officeDocument/2006/relationships/customXml" Target="../ink/ink90.xml"/><Relationship Id="rId23" Type="http://schemas.openxmlformats.org/officeDocument/2006/relationships/customXml" Target="../ink/ink95.xml"/><Relationship Id="rId10" Type="http://schemas.openxmlformats.org/officeDocument/2006/relationships/customXml" Target="../ink/ink85.xml"/><Relationship Id="rId19" Type="http://schemas.openxmlformats.org/officeDocument/2006/relationships/customXml" Target="../ink/ink92.xml"/><Relationship Id="rId4" Type="http://schemas.openxmlformats.org/officeDocument/2006/relationships/image" Target="../media/image33.jpg"/><Relationship Id="rId9" Type="http://schemas.openxmlformats.org/officeDocument/2006/relationships/image" Target="../media/image37.png"/><Relationship Id="rId14" Type="http://schemas.openxmlformats.org/officeDocument/2006/relationships/customXml" Target="../ink/ink89.xml"/><Relationship Id="rId22" Type="http://schemas.openxmlformats.org/officeDocument/2006/relationships/customXml" Target="../ink/ink9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7.xml"/><Relationship Id="rId13" Type="http://schemas.openxmlformats.org/officeDocument/2006/relationships/customXml" Target="../ink/ink102.xml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43.jpg"/><Relationship Id="rId21" Type="http://schemas.openxmlformats.org/officeDocument/2006/relationships/customXml" Target="../ink/ink107.xml"/><Relationship Id="rId7" Type="http://schemas.openxmlformats.org/officeDocument/2006/relationships/image" Target="../media/image35.png"/><Relationship Id="rId12" Type="http://schemas.openxmlformats.org/officeDocument/2006/relationships/customXml" Target="../ink/ink101.xml"/><Relationship Id="rId17" Type="http://schemas.openxmlformats.org/officeDocument/2006/relationships/customXml" Target="../ink/ink105.xml"/><Relationship Id="rId25" Type="http://schemas.openxmlformats.org/officeDocument/2006/relationships/customXml" Target="../ink/ink109.xml"/><Relationship Id="rId2" Type="http://schemas.openxmlformats.org/officeDocument/2006/relationships/image" Target="../media/image42.jp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6.xml"/><Relationship Id="rId11" Type="http://schemas.openxmlformats.org/officeDocument/2006/relationships/customXml" Target="../ink/ink100.xml"/><Relationship Id="rId24" Type="http://schemas.openxmlformats.org/officeDocument/2006/relationships/image" Target="../media/image50.png"/><Relationship Id="rId5" Type="http://schemas.openxmlformats.org/officeDocument/2006/relationships/image" Target="../media/image45.jpg"/><Relationship Id="rId15" Type="http://schemas.openxmlformats.org/officeDocument/2006/relationships/customXml" Target="../ink/ink104.xml"/><Relationship Id="rId23" Type="http://schemas.openxmlformats.org/officeDocument/2006/relationships/customXml" Target="../ink/ink108.xml"/><Relationship Id="rId10" Type="http://schemas.openxmlformats.org/officeDocument/2006/relationships/customXml" Target="../ink/ink99.xml"/><Relationship Id="rId19" Type="http://schemas.openxmlformats.org/officeDocument/2006/relationships/customXml" Target="../ink/ink106.xml"/><Relationship Id="rId4" Type="http://schemas.openxmlformats.org/officeDocument/2006/relationships/image" Target="../media/image44.jpg"/><Relationship Id="rId9" Type="http://schemas.openxmlformats.org/officeDocument/2006/relationships/customXml" Target="../ink/ink98.xml"/><Relationship Id="rId14" Type="http://schemas.openxmlformats.org/officeDocument/2006/relationships/customXml" Target="../ink/ink103.xml"/><Relationship Id="rId2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3.xml"/><Relationship Id="rId13" Type="http://schemas.openxmlformats.org/officeDocument/2006/relationships/customXml" Target="../ink/ink118.xml"/><Relationship Id="rId18" Type="http://schemas.openxmlformats.org/officeDocument/2006/relationships/image" Target="../media/image50.png"/><Relationship Id="rId26" Type="http://schemas.openxmlformats.org/officeDocument/2006/relationships/customXml" Target="../ink/ink125.xml"/><Relationship Id="rId3" Type="http://schemas.openxmlformats.org/officeDocument/2006/relationships/image" Target="../media/image53.jpg"/><Relationship Id="rId21" Type="http://schemas.openxmlformats.org/officeDocument/2006/relationships/customXml" Target="../ink/ink122.xml"/><Relationship Id="rId7" Type="http://schemas.openxmlformats.org/officeDocument/2006/relationships/customXml" Target="../ink/ink112.xml"/><Relationship Id="rId12" Type="http://schemas.openxmlformats.org/officeDocument/2006/relationships/customXml" Target="../ink/ink117.xml"/><Relationship Id="rId17" Type="http://schemas.openxmlformats.org/officeDocument/2006/relationships/customXml" Target="../ink/ink120.xml"/><Relationship Id="rId25" Type="http://schemas.openxmlformats.org/officeDocument/2006/relationships/image" Target="../media/image58.png"/><Relationship Id="rId2" Type="http://schemas.openxmlformats.org/officeDocument/2006/relationships/image" Target="../media/image52.jpg"/><Relationship Id="rId16" Type="http://schemas.openxmlformats.org/officeDocument/2006/relationships/image" Target="../media/image49.png"/><Relationship Id="rId20" Type="http://schemas.openxmlformats.org/officeDocument/2006/relationships/image" Target="../media/image56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11.xml"/><Relationship Id="rId11" Type="http://schemas.openxmlformats.org/officeDocument/2006/relationships/customXml" Target="../ink/ink116.xml"/><Relationship Id="rId24" Type="http://schemas.openxmlformats.org/officeDocument/2006/relationships/customXml" Target="../ink/ink124.xml"/><Relationship Id="rId5" Type="http://schemas.openxmlformats.org/officeDocument/2006/relationships/image" Target="../media/image35.png"/><Relationship Id="rId15" Type="http://schemas.openxmlformats.org/officeDocument/2006/relationships/customXml" Target="../ink/ink119.xml"/><Relationship Id="rId23" Type="http://schemas.openxmlformats.org/officeDocument/2006/relationships/image" Target="../media/image57.png"/><Relationship Id="rId28" Type="http://schemas.openxmlformats.org/officeDocument/2006/relationships/customXml" Target="../ink/ink126.xml"/><Relationship Id="rId10" Type="http://schemas.openxmlformats.org/officeDocument/2006/relationships/customXml" Target="../ink/ink115.xml"/><Relationship Id="rId19" Type="http://schemas.openxmlformats.org/officeDocument/2006/relationships/customXml" Target="../ink/ink121.xml"/><Relationship Id="rId4" Type="http://schemas.openxmlformats.org/officeDocument/2006/relationships/customXml" Target="../ink/ink110.xml"/><Relationship Id="rId9" Type="http://schemas.openxmlformats.org/officeDocument/2006/relationships/customXml" Target="../ink/ink114.xml"/><Relationship Id="rId14" Type="http://schemas.openxmlformats.org/officeDocument/2006/relationships/image" Target="../media/image47.png"/><Relationship Id="rId22" Type="http://schemas.openxmlformats.org/officeDocument/2006/relationships/customXml" Target="../ink/ink123.xml"/><Relationship Id="rId27" Type="http://schemas.openxmlformats.org/officeDocument/2006/relationships/image" Target="../media/image59.png"/><Relationship Id="rId30" Type="http://schemas.openxmlformats.org/officeDocument/2006/relationships/customXml" Target="../ink/ink1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://birds.about.com/od/breedsofbirds/tp/Most-Colorful-Parrot-Species.htm?utm_source=pinterest&amp;utm_medium=social&amp;utm_campaign=shareurlbuttons_nip" TargetMode="External"/><Relationship Id="rId7" Type="http://schemas.openxmlformats.org/officeDocument/2006/relationships/hyperlink" Target="https://www.thespruce.com/most-colorful-parrot-species-390525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g"/><Relationship Id="rId5" Type="http://schemas.openxmlformats.org/officeDocument/2006/relationships/hyperlink" Target="https://www.publicdomainpictures.net/en/view-image.php?image=134892&amp;picture=parrots-or-macaws" TargetMode="External"/><Relationship Id="rId10" Type="http://schemas.openxmlformats.org/officeDocument/2006/relationships/hyperlink" Target="https://www.pexels.com/photo/parrots-1365118/" TargetMode="External"/><Relationship Id="rId4" Type="http://schemas.openxmlformats.org/officeDocument/2006/relationships/image" Target="../media/image64.jp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9.xml"/><Relationship Id="rId13" Type="http://schemas.openxmlformats.org/officeDocument/2006/relationships/customXml" Target="../ink/ink134.xml"/><Relationship Id="rId18" Type="http://schemas.openxmlformats.org/officeDocument/2006/relationships/image" Target="../media/image50.png"/><Relationship Id="rId3" Type="http://schemas.openxmlformats.org/officeDocument/2006/relationships/image" Target="../media/image69.jpg"/><Relationship Id="rId7" Type="http://schemas.openxmlformats.org/officeDocument/2006/relationships/image" Target="../media/image35.png"/><Relationship Id="rId12" Type="http://schemas.openxmlformats.org/officeDocument/2006/relationships/customXml" Target="../ink/ink133.xml"/><Relationship Id="rId17" Type="http://schemas.openxmlformats.org/officeDocument/2006/relationships/customXml" Target="../ink/ink137.xml"/><Relationship Id="rId2" Type="http://schemas.openxmlformats.org/officeDocument/2006/relationships/image" Target="../media/image68.jpg"/><Relationship Id="rId16" Type="http://schemas.openxmlformats.org/officeDocument/2006/relationships/image" Target="../media/image49.png"/><Relationship Id="rId20" Type="http://schemas.openxmlformats.org/officeDocument/2006/relationships/customXml" Target="../ink/ink139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28.xml"/><Relationship Id="rId11" Type="http://schemas.openxmlformats.org/officeDocument/2006/relationships/customXml" Target="../ink/ink132.xml"/><Relationship Id="rId5" Type="http://schemas.openxmlformats.org/officeDocument/2006/relationships/image" Target="../media/image71.jpg"/><Relationship Id="rId15" Type="http://schemas.openxmlformats.org/officeDocument/2006/relationships/customXml" Target="../ink/ink136.xml"/><Relationship Id="rId10" Type="http://schemas.openxmlformats.org/officeDocument/2006/relationships/customXml" Target="../ink/ink131.xml"/><Relationship Id="rId19" Type="http://schemas.openxmlformats.org/officeDocument/2006/relationships/customXml" Target="../ink/ink138.xml"/><Relationship Id="rId4" Type="http://schemas.openxmlformats.org/officeDocument/2006/relationships/image" Target="../media/image70.jpg"/><Relationship Id="rId9" Type="http://schemas.openxmlformats.org/officeDocument/2006/relationships/customXml" Target="../ink/ink130.xml"/><Relationship Id="rId14" Type="http://schemas.openxmlformats.org/officeDocument/2006/relationships/customXml" Target="../ink/ink1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4.xml"/><Relationship Id="rId13" Type="http://schemas.openxmlformats.org/officeDocument/2006/relationships/customXml" Target="../ink/ink148.xml"/><Relationship Id="rId3" Type="http://schemas.openxmlformats.org/officeDocument/2006/relationships/customXml" Target="../ink/ink140.xml"/><Relationship Id="rId7" Type="http://schemas.openxmlformats.org/officeDocument/2006/relationships/customXml" Target="../ink/ink143.xml"/><Relationship Id="rId12" Type="http://schemas.openxmlformats.org/officeDocument/2006/relationships/customXml" Target="../ink/ink14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42.xml"/><Relationship Id="rId11" Type="http://schemas.openxmlformats.org/officeDocument/2006/relationships/image" Target="../media/image38.png"/><Relationship Id="rId5" Type="http://schemas.openxmlformats.org/officeDocument/2006/relationships/customXml" Target="../ink/ink141.xml"/><Relationship Id="rId10" Type="http://schemas.openxmlformats.org/officeDocument/2006/relationships/customXml" Target="../ink/ink146.xml"/><Relationship Id="rId4" Type="http://schemas.openxmlformats.org/officeDocument/2006/relationships/image" Target="../media/image35.png"/><Relationship Id="rId9" Type="http://schemas.openxmlformats.org/officeDocument/2006/relationships/customXml" Target="../ink/ink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aeGm_6HNh3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shionhistory.fitnyc.edu/frida-kahlo-appearances-can-be-deceivi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idakahlo.org/self-portrait-along-the-boarder-line-between-mexico-and-the-united-states.jsp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42DF5-BF6E-4B44-BBC5-96B4C1539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306" y="215153"/>
            <a:ext cx="7333250" cy="1027813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Frida’s still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0F9CF-F285-DA40-B5AD-D70F599E3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6472" y="4682062"/>
            <a:ext cx="2486475" cy="4572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October 2022 </a:t>
            </a:r>
          </a:p>
          <a:p>
            <a:r>
              <a:rPr lang="en-US" dirty="0"/>
              <a:t> </a:t>
            </a:r>
            <a:r>
              <a:rPr lang="en-US" dirty="0" err="1"/>
              <a:t>Rajee</a:t>
            </a:r>
            <a:r>
              <a:rPr lang="en-US" dirty="0"/>
              <a:t> Subramanian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1B452-D3ED-DB44-8314-FBB6F61AF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0494" y="4910662"/>
            <a:ext cx="7714974" cy="2777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09B6F8-356F-ED48-82CE-BED8518F1B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68789" y="1005179"/>
            <a:ext cx="2964158" cy="3516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881F7-CDB0-D948-B1DA-56649D4286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50216" y="1632028"/>
            <a:ext cx="3670715" cy="32786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87880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8C09-936B-490A-BB6F-5DA87C3C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" y="657499"/>
            <a:ext cx="5039386" cy="17875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The Two </a:t>
            </a:r>
            <a:r>
              <a:rPr lang="en-US" sz="5400" dirty="0" err="1">
                <a:solidFill>
                  <a:schemeClr val="bg1"/>
                </a:solidFill>
              </a:rPr>
              <a:t>Fridas</a:t>
            </a:r>
            <a:r>
              <a:rPr lang="en-US" sz="5400" dirty="0">
                <a:solidFill>
                  <a:schemeClr val="bg1"/>
                </a:solidFill>
              </a:rPr>
              <a:t>- 1939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BAB97A-2A0D-43BE-944B-0704388D456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2" t="-383" r="-1445" b="2136"/>
          <a:stretch/>
        </p:blipFill>
        <p:spPr bwMode="auto">
          <a:xfrm>
            <a:off x="5645972" y="868680"/>
            <a:ext cx="612648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55DFD-C316-48D6-A474-21A43BEC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AF454-85B9-3E4F-8B00-90660FC096B7}"/>
              </a:ext>
            </a:extLst>
          </p:cNvPr>
          <p:cNvSpPr txBox="1"/>
          <p:nvPr/>
        </p:nvSpPr>
        <p:spPr>
          <a:xfrm>
            <a:off x="652750" y="3061252"/>
            <a:ext cx="4806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The reason behind this painting was said that  it  originated from her memory of an imaginary childhood friend.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Later she admitted it expressed her desperation and loneliness with the separation from Diego.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12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AEEDE-C85C-154C-B703-B8FE570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Frida Kahlo is an iconic symbol in today's world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3B98-588F-BE4D-AC44-6523AD2B6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Frida Kahlo stands today for much more than art</a:t>
            </a:r>
          </a:p>
          <a:p>
            <a:r>
              <a:rPr lang="en-US" sz="2400" b="1" dirty="0">
                <a:solidFill>
                  <a:srgbClr val="333333"/>
                </a:solidFill>
                <a:latin typeface="Georgia" panose="02040502050405020303" pitchFamily="18" charset="0"/>
              </a:rPr>
              <a:t>S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he is a symbol and an icon of feminism </a:t>
            </a:r>
          </a:p>
          <a:p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Known as a heroine of the disability rights movement</a:t>
            </a:r>
          </a:p>
          <a:p>
            <a:r>
              <a:rPr lang="en-US" sz="2400" b="1" dirty="0">
                <a:solidFill>
                  <a:srgbClr val="333333"/>
                </a:solidFill>
                <a:latin typeface="Georgia" panose="02040502050405020303" pitchFamily="18" charset="0"/>
              </a:rPr>
              <a:t>Known for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anti-racism movements</a:t>
            </a:r>
          </a:p>
          <a:p>
            <a:r>
              <a:rPr lang="en-US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Supporter of LGBT communities</a:t>
            </a:r>
            <a:endParaRPr lang="en-US" sz="2400" dirty="0"/>
          </a:p>
        </p:txBody>
      </p:sp>
      <p:pic>
        <p:nvPicPr>
          <p:cNvPr id="7172" name="Picture 4" descr="Home - Women with Disabilities Victoria">
            <a:extLst>
              <a:ext uri="{FF2B5EF4-FFF2-40B4-BE49-F238E27FC236}">
                <a16:creationId xmlns:a16="http://schemas.microsoft.com/office/drawing/2014/main" id="{8EC962CC-C2E6-3E46-B14C-A8CD104E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17" y="4078355"/>
            <a:ext cx="5274365" cy="26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55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0693-E0DC-594D-A79D-396C2CAF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VIVA LA VIDA – Long live life</a:t>
            </a:r>
          </a:p>
        </p:txBody>
      </p:sp>
      <p:pic>
        <p:nvPicPr>
          <p:cNvPr id="6146" name="Picture 2" descr="Frida Kahlo: Viva La Vida - the thread">
            <a:extLst>
              <a:ext uri="{FF2B5EF4-FFF2-40B4-BE49-F238E27FC236}">
                <a16:creationId xmlns:a16="http://schemas.microsoft.com/office/drawing/2014/main" id="{827A3C8F-D979-6148-8AE0-A17ED55C01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7" y="1920377"/>
            <a:ext cx="5438360" cy="42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44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6412-4DB3-4770-9415-33440667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459" y="134881"/>
            <a:ext cx="3755293" cy="132556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Frida’s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3B9C-3D0E-4923-A2DA-24539C350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1381" y="380736"/>
            <a:ext cx="4120487" cy="1446663"/>
          </a:xfrm>
          <a:noFill/>
        </p:spPr>
        <p:txBody>
          <a:bodyPr/>
          <a:lstStyle/>
          <a:p>
            <a:r>
              <a:rPr lang="en-US" dirty="0"/>
              <a:t>"I paint myself because I am often alone and I am the subject I know best.”</a:t>
            </a:r>
          </a:p>
        </p:txBody>
      </p:sp>
      <p:pic>
        <p:nvPicPr>
          <p:cNvPr id="1028" name="Picture 4" descr="21 Frida Kahlo Quotes — Famous Frida Kahlo Quotes">
            <a:extLst>
              <a:ext uri="{FF2B5EF4-FFF2-40B4-BE49-F238E27FC236}">
                <a16:creationId xmlns:a16="http://schemas.microsoft.com/office/drawing/2014/main" id="{71E93191-D9C3-304A-875D-57B090F6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" y="365125"/>
            <a:ext cx="3444875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would frida do">
            <a:extLst>
              <a:ext uri="{FF2B5EF4-FFF2-40B4-BE49-F238E27FC236}">
                <a16:creationId xmlns:a16="http://schemas.microsoft.com/office/drawing/2014/main" id="{ABC15EE9-42FA-5749-AC55-64AD2C7C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71" y="1669178"/>
            <a:ext cx="3162633" cy="474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ange, Text, Font, Petal, Flower, Plant, Rose, Clip art, Greeting, Greeting card, ">
            <a:extLst>
              <a:ext uri="{FF2B5EF4-FFF2-40B4-BE49-F238E27FC236}">
                <a16:creationId xmlns:a16="http://schemas.microsoft.com/office/drawing/2014/main" id="{2D8993A4-44D3-264D-BA06-4ACB36ED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69" y="1847276"/>
            <a:ext cx="2925170" cy="438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26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758D-9FC4-0141-845A-3C522DFB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7" y="292271"/>
            <a:ext cx="8660898" cy="1371600"/>
          </a:xfrm>
        </p:spPr>
        <p:txBody>
          <a:bodyPr/>
          <a:lstStyle/>
          <a:p>
            <a:r>
              <a:rPr lang="en-US" dirty="0"/>
              <a:t>Subject – Fruits, Birds, Flowers</a:t>
            </a:r>
          </a:p>
        </p:txBody>
      </p:sp>
      <p:pic>
        <p:nvPicPr>
          <p:cNvPr id="3074" name="Picture 2" descr="Me and My Parrot, 1941 by Frida Kahlo">
            <a:extLst>
              <a:ext uri="{FF2B5EF4-FFF2-40B4-BE49-F238E27FC236}">
                <a16:creationId xmlns:a16="http://schemas.microsoft.com/office/drawing/2014/main" id="{C321B4AE-84CE-5046-BFA6-1FA3CD72F0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7" y="1762860"/>
            <a:ext cx="32917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ida Kahlo Comes Alive at The New York Botanical Garden - Garden Collage  Magazine">
            <a:extLst>
              <a:ext uri="{FF2B5EF4-FFF2-40B4-BE49-F238E27FC236}">
                <a16:creationId xmlns:a16="http://schemas.microsoft.com/office/drawing/2014/main" id="{F536006A-1A24-9C41-96E0-792FEF526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3068" r="9694" b="3068"/>
          <a:stretch/>
        </p:blipFill>
        <p:spPr bwMode="auto">
          <a:xfrm>
            <a:off x="3812947" y="1762860"/>
            <a:ext cx="3512134" cy="32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IDA KAHLO Art Poster or Canvas Print Still Life &quot;Basket of Flowers&quot; Floral  Art | eBay">
            <a:extLst>
              <a:ext uri="{FF2B5EF4-FFF2-40B4-BE49-F238E27FC236}">
                <a16:creationId xmlns:a16="http://schemas.microsoft.com/office/drawing/2014/main" id="{11AA5855-BB23-DE47-945C-98E0C0C9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95" y="365125"/>
            <a:ext cx="3093308" cy="37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ida Kahlo and Flowers | Florist with Flowers">
            <a:extLst>
              <a:ext uri="{FF2B5EF4-FFF2-40B4-BE49-F238E27FC236}">
                <a16:creationId xmlns:a16="http://schemas.microsoft.com/office/drawing/2014/main" id="{78E31B34-8FBB-0E4D-92BA-6B683D62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487" y="2830580"/>
            <a:ext cx="2613624" cy="366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92545-4790-814E-84E4-2BF6C9231E96}"/>
              </a:ext>
            </a:extLst>
          </p:cNvPr>
          <p:cNvSpPr txBox="1"/>
          <p:nvPr/>
        </p:nvSpPr>
        <p:spPr>
          <a:xfrm>
            <a:off x="3812947" y="5213268"/>
            <a:ext cx="337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See how the fruits are overlapped in the fore ground. </a:t>
            </a:r>
          </a:p>
        </p:txBody>
      </p:sp>
    </p:spTree>
    <p:extLst>
      <p:ext uri="{BB962C8B-B14F-4D97-AF65-F5344CB8AC3E}">
        <p14:creationId xmlns:p14="http://schemas.microsoft.com/office/powerpoint/2010/main" val="2605040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50000"/>
                <a:lumOff val="50000"/>
              </a:schemeClr>
            </a:gs>
            <a:gs pos="77000">
              <a:srgbClr val="00B0F0"/>
            </a:gs>
            <a:gs pos="100000">
              <a:schemeClr val="bg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688D-95FB-4D4F-A51B-6F6C430B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Art Learning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5146-7308-F547-8913-A3BD14EC8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Lines drawing </a:t>
            </a:r>
          </a:p>
          <a:p>
            <a:r>
              <a:rPr lang="en-US" sz="3200" dirty="0">
                <a:solidFill>
                  <a:schemeClr val="bg1"/>
                </a:solidFill>
              </a:rPr>
              <a:t>Oil pastel</a:t>
            </a:r>
          </a:p>
          <a:p>
            <a:r>
              <a:rPr lang="en-US" sz="3200" dirty="0">
                <a:solidFill>
                  <a:schemeClr val="bg1"/>
                </a:solidFill>
              </a:rPr>
              <a:t>Background </a:t>
            </a:r>
          </a:p>
          <a:p>
            <a:r>
              <a:rPr lang="en-US" sz="3200" dirty="0">
                <a:solidFill>
                  <a:schemeClr val="bg1"/>
                </a:solidFill>
              </a:rPr>
              <a:t>Foreground </a:t>
            </a:r>
          </a:p>
          <a:p>
            <a:r>
              <a:rPr lang="en-US" sz="3200" dirty="0">
                <a:solidFill>
                  <a:schemeClr val="bg1"/>
                </a:solidFill>
              </a:rPr>
              <a:t>Middle ground</a:t>
            </a:r>
          </a:p>
          <a:p>
            <a:r>
              <a:rPr lang="en-US" sz="3200" dirty="0">
                <a:solidFill>
                  <a:schemeClr val="bg1"/>
                </a:solidFill>
              </a:rPr>
              <a:t>Blending oil pastel colors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Still life</a:t>
            </a:r>
          </a:p>
        </p:txBody>
      </p:sp>
    </p:spTree>
    <p:extLst>
      <p:ext uri="{BB962C8B-B14F-4D97-AF65-F5344CB8AC3E}">
        <p14:creationId xmlns:p14="http://schemas.microsoft.com/office/powerpoint/2010/main" val="2790976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688D-95FB-4D4F-A51B-6F6C430B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Materials Grade 3 &amp; Grade 4-5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5146-7308-F547-8913-A3BD14EC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3920836" cy="3931920"/>
          </a:xfrm>
        </p:spPr>
        <p:txBody>
          <a:bodyPr>
            <a:normAutofit fontScale="625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Grade 3  </a:t>
            </a:r>
          </a:p>
          <a:p>
            <a:r>
              <a:rPr lang="en-US" sz="3200" dirty="0">
                <a:solidFill>
                  <a:schemeClr val="bg1"/>
                </a:solidFill>
              </a:rPr>
              <a:t>Purple construction paper</a:t>
            </a:r>
          </a:p>
          <a:p>
            <a:r>
              <a:rPr lang="en-US" sz="3200" dirty="0">
                <a:solidFill>
                  <a:schemeClr val="bg1"/>
                </a:solidFill>
              </a:rPr>
              <a:t>Oil pastels</a:t>
            </a:r>
          </a:p>
          <a:p>
            <a:r>
              <a:rPr lang="en-US" sz="3200" dirty="0">
                <a:solidFill>
                  <a:schemeClr val="bg1"/>
                </a:solidFill>
              </a:rPr>
              <a:t>Sharpie (Classroom)</a:t>
            </a:r>
          </a:p>
          <a:p>
            <a:r>
              <a:rPr lang="en-US" sz="3200" dirty="0">
                <a:solidFill>
                  <a:schemeClr val="bg1"/>
                </a:solidFill>
              </a:rPr>
              <a:t>Glue</a:t>
            </a:r>
          </a:p>
          <a:p>
            <a:r>
              <a:rPr lang="en-US" sz="3200" dirty="0">
                <a:solidFill>
                  <a:schemeClr val="bg1"/>
                </a:solidFill>
              </a:rPr>
              <a:t>Q tip</a:t>
            </a:r>
          </a:p>
          <a:p>
            <a:r>
              <a:rPr lang="en-US" sz="3200" dirty="0">
                <a:solidFill>
                  <a:schemeClr val="bg1"/>
                </a:solidFill>
              </a:rPr>
              <a:t>Vaseline &amp; Craft stick</a:t>
            </a:r>
          </a:p>
          <a:p>
            <a:r>
              <a:rPr lang="en-US" sz="3200" dirty="0">
                <a:solidFill>
                  <a:schemeClr val="bg1"/>
                </a:solidFill>
              </a:rPr>
              <a:t>line sheet steps</a:t>
            </a:r>
          </a:p>
          <a:p>
            <a:r>
              <a:rPr lang="en-US" sz="3200" dirty="0">
                <a:solidFill>
                  <a:schemeClr val="bg1"/>
                </a:solidFill>
              </a:rPr>
              <a:t>white practice sheet,</a:t>
            </a:r>
          </a:p>
          <a:p>
            <a:r>
              <a:rPr lang="en-US" sz="3200" dirty="0">
                <a:solidFill>
                  <a:schemeClr val="bg1"/>
                </a:solidFill>
              </a:rPr>
              <a:t>Pencil &amp; eraser (Classroom)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12399-89AB-7B40-9518-8E962BB7EEE9}"/>
              </a:ext>
            </a:extLst>
          </p:cNvPr>
          <p:cNvSpPr txBox="1"/>
          <p:nvPr/>
        </p:nvSpPr>
        <p:spPr>
          <a:xfrm>
            <a:off x="6198919" y="2196935"/>
            <a:ext cx="43819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Grade 4/5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Purple or blue construction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Oil pastels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Sharpie (classroom)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Glue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 tip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Vaseline &amp; Craft stick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lines sheet steps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white practice sheet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Pencil &amp; eraser (Classroom)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05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2" cy="2475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2897186" y="1260405"/>
            <a:ext cx="3300345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Portrait orientation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finger space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outer eye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top pf the head and extend it out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beak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 an mark/small circle for the inner eye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14:cNvPr>
              <p14:cNvContentPartPr/>
              <p14:nvPr/>
            </p14:nvContentPartPr>
            <p14:xfrm>
              <a:off x="2009238" y="170181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00598" y="16931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15D4C7-3957-5949-B79B-E80DD0C054CA}"/>
                  </a:ext>
                </a:extLst>
              </p14:cNvPr>
              <p14:cNvContentPartPr/>
              <p14:nvPr/>
            </p14:nvContentPartPr>
            <p14:xfrm>
              <a:off x="2018238" y="1666179"/>
              <a:ext cx="65160" cy="92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15D4C7-3957-5949-B79B-E80DD0C05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09598" y="1657539"/>
                <a:ext cx="828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9EE159-750E-8144-AD24-11B71AC48A49}"/>
                  </a:ext>
                </a:extLst>
              </p14:cNvPr>
              <p14:cNvContentPartPr/>
              <p14:nvPr/>
            </p14:nvContentPartPr>
            <p14:xfrm>
              <a:off x="4749198" y="2200779"/>
              <a:ext cx="118800" cy="180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9EE159-750E-8144-AD24-11B71AC48A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40198" y="2192139"/>
                <a:ext cx="13644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14:cNvPr>
              <p14:cNvContentPartPr/>
              <p14:nvPr/>
            </p14:nvContentPartPr>
            <p14:xfrm>
              <a:off x="8165598" y="2468259"/>
              <a:ext cx="83520" cy="61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56598" y="2459259"/>
                <a:ext cx="1011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19E8DFD-2474-7144-AE6C-C3DBF3B8C05B}"/>
                  </a:ext>
                </a:extLst>
              </p14:cNvPr>
              <p14:cNvContentPartPr/>
              <p14:nvPr/>
            </p14:nvContentPartPr>
            <p14:xfrm>
              <a:off x="8084238" y="2406699"/>
              <a:ext cx="215280" cy="279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19E8DFD-2474-7144-AE6C-C3DBF3B8C0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75238" y="2397699"/>
                <a:ext cx="23292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E974AE-1BDC-044A-B32C-B54BEE070E15}"/>
                  </a:ext>
                </a:extLst>
              </p14:cNvPr>
              <p14:cNvContentPartPr/>
              <p14:nvPr/>
            </p14:nvContentPartPr>
            <p14:xfrm>
              <a:off x="7862118" y="2291499"/>
              <a:ext cx="477360" cy="70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E974AE-1BDC-044A-B32C-B54BEE070E1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53478" y="2282859"/>
                <a:ext cx="49500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DF773-9F94-814D-BE2F-87D1695A457F}"/>
                  </a:ext>
                </a:extLst>
              </p14:cNvPr>
              <p14:cNvContentPartPr/>
              <p14:nvPr/>
            </p14:nvContentPartPr>
            <p14:xfrm>
              <a:off x="11023278" y="1975059"/>
              <a:ext cx="183960" cy="383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DF773-9F94-814D-BE2F-87D1695A457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14638" y="1966419"/>
                <a:ext cx="201600" cy="40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990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2" cy="247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beak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neck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tummy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Big oblong shape for the back of the bird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423197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347AF81-A8BA-6E40-AFD7-16B812399E1D}"/>
                  </a:ext>
                </a:extLst>
              </p14:cNvPr>
              <p14:cNvContentPartPr/>
              <p14:nvPr/>
            </p14:nvContentPartPr>
            <p14:xfrm>
              <a:off x="1904118" y="2159379"/>
              <a:ext cx="312840" cy="162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347AF81-A8BA-6E40-AFD7-16B812399E1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95118" y="2150739"/>
                <a:ext cx="3304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14:cNvPr>
              <p14:cNvContentPartPr/>
              <p14:nvPr/>
            </p14:nvContentPartPr>
            <p14:xfrm>
              <a:off x="1983678" y="2269899"/>
              <a:ext cx="215640" cy="81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4678" y="2261259"/>
                <a:ext cx="2332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11AECBE-26CE-194E-A772-77832F3118BF}"/>
                  </a:ext>
                </a:extLst>
              </p14:cNvPr>
              <p14:cNvContentPartPr/>
              <p14:nvPr/>
            </p14:nvContentPartPr>
            <p14:xfrm>
              <a:off x="8175318" y="1834659"/>
              <a:ext cx="141120" cy="892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11AECBE-26CE-194E-A772-77832F3118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66318" y="1826019"/>
                <a:ext cx="158760" cy="90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0331358" y="2062539"/>
            <a:ext cx="1217520" cy="1371240"/>
            <a:chOff x="10331358" y="2062539"/>
            <a:chExt cx="1217520" cy="137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78DFC6C-E7EA-A04B-B51E-9A65CF172DA5}"/>
                    </a:ext>
                  </a:extLst>
                </p14:cNvPr>
                <p14:cNvContentPartPr/>
                <p14:nvPr/>
              </p14:nvContentPartPr>
              <p14:xfrm>
                <a:off x="10331358" y="2103939"/>
                <a:ext cx="1217520" cy="13298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78DFC6C-E7EA-A04B-B51E-9A65CF172D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322718" y="2094939"/>
                  <a:ext cx="1235160" cy="134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56941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1" cy="247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feathers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branch under the bird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leaves on the background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additional feathers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14:cNvPr>
              <p14:cNvContentPartPr/>
              <p14:nvPr/>
            </p14:nvContentPartPr>
            <p14:xfrm>
              <a:off x="1983678" y="2269899"/>
              <a:ext cx="215640" cy="81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74678" y="2261259"/>
                <a:ext cx="233280" cy="9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1497038" y="2062539"/>
            <a:ext cx="38160" cy="17280"/>
            <a:chOff x="11497038" y="2062539"/>
            <a:chExt cx="38160" cy="1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EAEA33-3409-8644-AE7C-AC4295D98634}"/>
                  </a:ext>
                </a:extLst>
              </p14:cNvPr>
              <p14:cNvContentPartPr/>
              <p14:nvPr/>
            </p14:nvContentPartPr>
            <p14:xfrm>
              <a:off x="745278" y="2566899"/>
              <a:ext cx="636120" cy="716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EAEA33-3409-8644-AE7C-AC4295D9863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6638" y="2557899"/>
                <a:ext cx="653760" cy="7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14:cNvPr>
              <p14:cNvContentPartPr/>
              <p14:nvPr/>
            </p14:nvContentPartPr>
            <p14:xfrm>
              <a:off x="4889598" y="2533059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0958" y="25240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31E6A4-065F-7C49-A02A-8CC0634CC21C}"/>
                  </a:ext>
                </a:extLst>
              </p14:cNvPr>
              <p14:cNvContentPartPr/>
              <p14:nvPr/>
            </p14:nvContentPartPr>
            <p14:xfrm>
              <a:off x="4185798" y="2315619"/>
              <a:ext cx="638280" cy="851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31E6A4-065F-7C49-A02A-8CC0634CC2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76798" y="2306979"/>
                <a:ext cx="655920" cy="86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675A45-F622-9C42-A063-00344AAE7F2E}"/>
                  </a:ext>
                </a:extLst>
              </p14:cNvPr>
              <p14:cNvContentPartPr/>
              <p14:nvPr/>
            </p14:nvContentPartPr>
            <p14:xfrm>
              <a:off x="3645438" y="3154779"/>
              <a:ext cx="675720" cy="74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675A45-F622-9C42-A063-00344AAE7F2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36438" y="3145779"/>
                <a:ext cx="693360" cy="7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310D0D9-E9A6-784E-82E6-5E4C4BFF0AB9}"/>
                  </a:ext>
                </a:extLst>
              </p14:cNvPr>
              <p14:cNvContentPartPr/>
              <p14:nvPr/>
            </p14:nvContentPartPr>
            <p14:xfrm>
              <a:off x="4788078" y="2334339"/>
              <a:ext cx="201600" cy="558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310D0D9-E9A6-784E-82E6-5E4C4BFF0A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79438" y="2325339"/>
                <a:ext cx="21924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E24CC65-3855-CF4A-ADA6-141765EBD422}"/>
                  </a:ext>
                </a:extLst>
              </p14:cNvPr>
              <p14:cNvContentPartPr/>
              <p14:nvPr/>
            </p14:nvContentPartPr>
            <p14:xfrm>
              <a:off x="4115238" y="3050019"/>
              <a:ext cx="617400" cy="456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E24CC65-3855-CF4A-ADA6-141765EBD4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06238" y="3041379"/>
                <a:ext cx="63504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14:cNvPr>
              <p14:cNvContentPartPr/>
              <p14:nvPr/>
            </p14:nvContentPartPr>
            <p14:xfrm>
              <a:off x="7860678" y="348417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2038" y="34751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A3D2345-75DF-7A4C-9D60-62D568C6FE27}"/>
                  </a:ext>
                </a:extLst>
              </p14:cNvPr>
              <p14:cNvContentPartPr/>
              <p14:nvPr/>
            </p14:nvContentPartPr>
            <p14:xfrm>
              <a:off x="7815678" y="2218059"/>
              <a:ext cx="660960" cy="7758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A3D2345-75DF-7A4C-9D60-62D568C6FE2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07038" y="2209419"/>
                <a:ext cx="67860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C8F19C-DE6E-D24D-921C-BFAA99F55D74}"/>
                  </a:ext>
                </a:extLst>
              </p14:cNvPr>
              <p14:cNvContentPartPr/>
              <p14:nvPr/>
            </p14:nvContentPartPr>
            <p14:xfrm>
              <a:off x="7467558" y="2334339"/>
              <a:ext cx="1033200" cy="1270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C8F19C-DE6E-D24D-921C-BFAA99F55D7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58918" y="2325339"/>
                <a:ext cx="1050840" cy="128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2031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12700" cmpd="sng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Inspiration: Hispanic heritage month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7" y="2103120"/>
            <a:ext cx="6897757" cy="4277802"/>
          </a:xfrm>
          <a:noFill/>
          <a:ln w="12700" cmpd="sng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September 15 – October 15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Celebrate the history, heritage, culture and contribution of American citizen whose ancestors are from Spain, Mexico, Caribbean, Central and South America.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Celebration through Aztec - Mexican cultural art in QR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Frida is very proud to be a Hispanic descendant – loves her culture </a:t>
            </a:r>
          </a:p>
        </p:txBody>
      </p:sp>
      <p:pic>
        <p:nvPicPr>
          <p:cNvPr id="8194" name="Picture 2" descr="Hispanic Heritage Month - Facts - YouTube">
            <a:extLst>
              <a:ext uri="{FF2B5EF4-FFF2-40B4-BE49-F238E27FC236}">
                <a16:creationId xmlns:a16="http://schemas.microsoft.com/office/drawing/2014/main" id="{CBB0D9D9-DED5-2045-8980-0730D39E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35" y="2447234"/>
            <a:ext cx="4260574" cy="239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56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425E0BA-3CB7-8D45-A1AF-46682E68A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863" y="213659"/>
            <a:ext cx="6058136" cy="3554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E2E4C0-9E47-354B-91A7-1C40FBA1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13659"/>
            <a:ext cx="6058137" cy="406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89BEB0-BC2A-6A41-8CEB-F9097EF7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88941" y="3429000"/>
            <a:ext cx="4303059" cy="34334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57C39A-4995-0D48-92F2-1B289E7E7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864" y="3767791"/>
            <a:ext cx="4219886" cy="32159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8BAE31-9068-E54B-8FF9-2E85C6D82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57749" y="3767791"/>
            <a:ext cx="4070947" cy="32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4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1" cy="2475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Outline the bird the top half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little Vaseline to blend the oil pastels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move to lover areas of the bird so it wont smudge.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Apply 2 or 3 oil pastels slightly in the inside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1497038" y="2062539"/>
            <a:ext cx="38160" cy="17280"/>
            <a:chOff x="11497038" y="2062539"/>
            <a:chExt cx="38160" cy="1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14:cNvPr>
              <p14:cNvContentPartPr/>
              <p14:nvPr/>
            </p14:nvContentPartPr>
            <p14:xfrm>
              <a:off x="4889598" y="2533059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0958" y="25240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14:cNvPr>
              <p14:cNvContentPartPr/>
              <p14:nvPr/>
            </p14:nvContentPartPr>
            <p14:xfrm>
              <a:off x="7860678" y="348417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2038" y="347517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9583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3-5  (Blending)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95969-6A08-9449-BB1B-EAB7679CA6E4}"/>
              </a:ext>
            </a:extLst>
          </p:cNvPr>
          <p:cNvSpPr txBox="1"/>
          <p:nvPr/>
        </p:nvSpPr>
        <p:spPr>
          <a:xfrm>
            <a:off x="155715" y="4359965"/>
            <a:ext cx="2654160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Scoop an little Vaseline on a craft stick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18689-17D0-0047-B2BF-9E466B9F075E}"/>
              </a:ext>
            </a:extLst>
          </p:cNvPr>
          <p:cNvSpPr txBox="1"/>
          <p:nvPr/>
        </p:nvSpPr>
        <p:spPr>
          <a:xfrm>
            <a:off x="7010857" y="4358139"/>
            <a:ext cx="401540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gently on the oil pastel to blend colors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1CF25-288F-8B4A-BC34-8166E69C7DC7}"/>
              </a:ext>
            </a:extLst>
          </p:cNvPr>
          <p:cNvSpPr txBox="1"/>
          <p:nvPr/>
        </p:nvSpPr>
        <p:spPr>
          <a:xfrm>
            <a:off x="3296477" y="4392044"/>
            <a:ext cx="3543709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little speck of Vaseline on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2" cy="247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17055" y="1355403"/>
            <a:ext cx="3300344" cy="2475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3A01E-5CCA-E14B-8059-1160AB8C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665508" y="1378640"/>
            <a:ext cx="2985050" cy="22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2475257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0" cy="2475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12068" y="337930"/>
            <a:ext cx="2964158" cy="39522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Oil pastels to all the other areas.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little Vaseline to blend the oil pastels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Outline the bird with similar color in the area for sharpness.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your name with sharpie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1497038" y="2062539"/>
            <a:ext cx="38160" cy="17280"/>
            <a:chOff x="11497038" y="2062539"/>
            <a:chExt cx="38160" cy="1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14:cNvPr>
              <p14:cNvContentPartPr/>
              <p14:nvPr/>
            </p14:nvContentPartPr>
            <p14:xfrm>
              <a:off x="4889598" y="2533059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0958" y="25240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14:cNvPr>
              <p14:cNvContentPartPr/>
              <p14:nvPr/>
            </p14:nvContentPartPr>
            <p14:xfrm>
              <a:off x="7860678" y="348417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2038" y="347517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171CA124-C4DE-3841-8148-9F04ECCB0B2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 rot="5400000">
            <a:off x="7831885" y="1126559"/>
            <a:ext cx="2985050" cy="22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1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4/5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-77925" y="1342151"/>
            <a:ext cx="3300342" cy="2475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Pencil - Landscape orientation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finger space on top right corner for the bird’s head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842093" y="4392044"/>
            <a:ext cx="321974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fruits (watermelon &amp; Orange)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6" y="4465402"/>
            <a:ext cx="3433161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Mark the area for fruits in the foreground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4 finger space from the bottom right corner for the watermelon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with the watermelon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277415" y="1321512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14:cNvPr>
              <p14:cNvContentPartPr/>
              <p14:nvPr/>
            </p14:nvContentPartPr>
            <p14:xfrm>
              <a:off x="2009238" y="170181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0598" y="16931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15D4C7-3957-5949-B79B-E80DD0C054CA}"/>
                  </a:ext>
                </a:extLst>
              </p14:cNvPr>
              <p14:cNvContentPartPr/>
              <p14:nvPr/>
            </p14:nvContentPartPr>
            <p14:xfrm>
              <a:off x="2018238" y="1666179"/>
              <a:ext cx="65160" cy="92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15D4C7-3957-5949-B79B-E80DD0C05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09598" y="1657539"/>
                <a:ext cx="828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14:cNvPr>
              <p14:cNvContentPartPr/>
              <p14:nvPr/>
            </p14:nvContentPartPr>
            <p14:xfrm>
              <a:off x="8165598" y="2468259"/>
              <a:ext cx="83520" cy="61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56598" y="2459259"/>
                <a:ext cx="1011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2212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4-5 Procedure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1653569" y="1261410"/>
            <a:ext cx="3300345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finger space on the top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 an mark/small circle for the inner eye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outer eye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top pf the head and extend it out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beak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14:cNvPr>
              <p14:cNvContentPartPr/>
              <p14:nvPr/>
            </p14:nvContentPartPr>
            <p14:xfrm>
              <a:off x="2009238" y="170181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0598" y="16931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9EE159-750E-8144-AD24-11B71AC48A49}"/>
                  </a:ext>
                </a:extLst>
              </p14:cNvPr>
              <p14:cNvContentPartPr/>
              <p14:nvPr/>
            </p14:nvContentPartPr>
            <p14:xfrm>
              <a:off x="3597292" y="2166759"/>
              <a:ext cx="118800" cy="180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9EE159-750E-8144-AD24-11B71AC48A4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88292" y="2158119"/>
                <a:ext cx="13644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14:cNvPr>
              <p14:cNvContentPartPr/>
              <p14:nvPr/>
            </p14:nvContentPartPr>
            <p14:xfrm>
              <a:off x="8165598" y="2468259"/>
              <a:ext cx="83520" cy="61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56598" y="2459259"/>
                <a:ext cx="1011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19E8DFD-2474-7144-AE6C-C3DBF3B8C05B}"/>
                  </a:ext>
                </a:extLst>
              </p14:cNvPr>
              <p14:cNvContentPartPr/>
              <p14:nvPr/>
            </p14:nvContentPartPr>
            <p14:xfrm>
              <a:off x="8084238" y="2406699"/>
              <a:ext cx="215280" cy="2790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19E8DFD-2474-7144-AE6C-C3DBF3B8C05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75238" y="2397699"/>
                <a:ext cx="23292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9E974AE-1BDC-044A-B32C-B54BEE070E15}"/>
                  </a:ext>
                </a:extLst>
              </p14:cNvPr>
              <p14:cNvContentPartPr/>
              <p14:nvPr/>
            </p14:nvContentPartPr>
            <p14:xfrm>
              <a:off x="7862118" y="2291499"/>
              <a:ext cx="477360" cy="707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9E974AE-1BDC-044A-B32C-B54BEE070E1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53478" y="2282859"/>
                <a:ext cx="49500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DF773-9F94-814D-BE2F-87D1695A457F}"/>
                  </a:ext>
                </a:extLst>
              </p14:cNvPr>
              <p14:cNvContentPartPr/>
              <p14:nvPr/>
            </p14:nvContentPartPr>
            <p14:xfrm>
              <a:off x="11023278" y="1975059"/>
              <a:ext cx="183960" cy="383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DF773-9F94-814D-BE2F-87D1695A457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014638" y="1966419"/>
                <a:ext cx="201600" cy="40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3150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2" cy="247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beak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neck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tummy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Big oblong shape for the back of the bird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347AF81-A8BA-6E40-AFD7-16B812399E1D}"/>
                  </a:ext>
                </a:extLst>
              </p14:cNvPr>
              <p14:cNvContentPartPr/>
              <p14:nvPr/>
            </p14:nvContentPartPr>
            <p14:xfrm>
              <a:off x="1904118" y="2159379"/>
              <a:ext cx="312840" cy="162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347AF81-A8BA-6E40-AFD7-16B812399E1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95118" y="2150739"/>
                <a:ext cx="33048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14:cNvPr>
              <p14:cNvContentPartPr/>
              <p14:nvPr/>
            </p14:nvContentPartPr>
            <p14:xfrm>
              <a:off x="1983678" y="2269899"/>
              <a:ext cx="215640" cy="81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4678" y="2261259"/>
                <a:ext cx="2332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11AECBE-26CE-194E-A772-77832F3118BF}"/>
                  </a:ext>
                </a:extLst>
              </p14:cNvPr>
              <p14:cNvContentPartPr/>
              <p14:nvPr/>
            </p14:nvContentPartPr>
            <p14:xfrm>
              <a:off x="8175318" y="1834659"/>
              <a:ext cx="141120" cy="892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11AECBE-26CE-194E-A772-77832F3118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66318" y="1826019"/>
                <a:ext cx="158760" cy="90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0331358" y="2062539"/>
            <a:ext cx="1217520" cy="1371240"/>
            <a:chOff x="10331358" y="2062539"/>
            <a:chExt cx="1217520" cy="137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78DFC6C-E7EA-A04B-B51E-9A65CF172DA5}"/>
                    </a:ext>
                  </a:extLst>
                </p14:cNvPr>
                <p14:cNvContentPartPr/>
                <p14:nvPr/>
              </p14:nvContentPartPr>
              <p14:xfrm>
                <a:off x="10331358" y="2103939"/>
                <a:ext cx="1217520" cy="13298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78DFC6C-E7EA-A04B-B51E-9A65CF172D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322718" y="2094939"/>
                  <a:ext cx="1235160" cy="134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2416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1" cy="247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 the feathers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additional feathers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14:cNvPr>
              <p14:cNvContentPartPr/>
              <p14:nvPr/>
            </p14:nvContentPartPr>
            <p14:xfrm>
              <a:off x="1983678" y="2269899"/>
              <a:ext cx="215640" cy="81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F17517-9668-1E4A-95F2-D3C1AABF25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74678" y="2261259"/>
                <a:ext cx="233280" cy="9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1497038" y="2062539"/>
            <a:ext cx="38160" cy="17280"/>
            <a:chOff x="11497038" y="2062539"/>
            <a:chExt cx="38160" cy="1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EAEA33-3409-8644-AE7C-AC4295D98634}"/>
                  </a:ext>
                </a:extLst>
              </p14:cNvPr>
              <p14:cNvContentPartPr/>
              <p14:nvPr/>
            </p14:nvContentPartPr>
            <p14:xfrm>
              <a:off x="745278" y="2566899"/>
              <a:ext cx="636120" cy="716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EAEA33-3409-8644-AE7C-AC4295D9863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6638" y="2557899"/>
                <a:ext cx="653760" cy="7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14:cNvPr>
              <p14:cNvContentPartPr/>
              <p14:nvPr/>
            </p14:nvContentPartPr>
            <p14:xfrm>
              <a:off x="4889598" y="2533059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0958" y="25240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31E6A4-065F-7C49-A02A-8CC0634CC21C}"/>
                  </a:ext>
                </a:extLst>
              </p14:cNvPr>
              <p14:cNvContentPartPr/>
              <p14:nvPr/>
            </p14:nvContentPartPr>
            <p14:xfrm>
              <a:off x="4185798" y="2315619"/>
              <a:ext cx="638280" cy="851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31E6A4-065F-7C49-A02A-8CC0634CC21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76798" y="2306979"/>
                <a:ext cx="655920" cy="86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675A45-F622-9C42-A063-00344AAE7F2E}"/>
                  </a:ext>
                </a:extLst>
              </p14:cNvPr>
              <p14:cNvContentPartPr/>
              <p14:nvPr/>
            </p14:nvContentPartPr>
            <p14:xfrm>
              <a:off x="3645438" y="3154779"/>
              <a:ext cx="675720" cy="741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675A45-F622-9C42-A063-00344AAE7F2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36438" y="3145779"/>
                <a:ext cx="693360" cy="75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310D0D9-E9A6-784E-82E6-5E4C4BFF0AB9}"/>
                  </a:ext>
                </a:extLst>
              </p14:cNvPr>
              <p14:cNvContentPartPr/>
              <p14:nvPr/>
            </p14:nvContentPartPr>
            <p14:xfrm>
              <a:off x="4788078" y="2334339"/>
              <a:ext cx="201600" cy="558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310D0D9-E9A6-784E-82E6-5E4C4BFF0AB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79438" y="2325339"/>
                <a:ext cx="21924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E24CC65-3855-CF4A-ADA6-141765EBD422}"/>
                  </a:ext>
                </a:extLst>
              </p14:cNvPr>
              <p14:cNvContentPartPr/>
              <p14:nvPr/>
            </p14:nvContentPartPr>
            <p14:xfrm>
              <a:off x="4115238" y="3050019"/>
              <a:ext cx="617400" cy="456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E24CC65-3855-CF4A-ADA6-141765EBD42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06238" y="3041379"/>
                <a:ext cx="63504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14:cNvPr>
              <p14:cNvContentPartPr/>
              <p14:nvPr/>
            </p14:nvContentPartPr>
            <p14:xfrm>
              <a:off x="7860678" y="348417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2038" y="347517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152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425E0BA-3CB7-8D45-A1AF-46682E68A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863" y="213659"/>
            <a:ext cx="6058136" cy="3554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E2E4C0-9E47-354B-91A7-1C40FBA1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13659"/>
            <a:ext cx="6058137" cy="406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89BEB0-BC2A-6A41-8CEB-F9097EF7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88941" y="3429000"/>
            <a:ext cx="4303059" cy="34334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57C39A-4995-0D48-92F2-1B289E7E7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864" y="3767791"/>
            <a:ext cx="4219886" cy="32159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8BAE31-9068-E54B-8FF9-2E85C6D82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57749" y="3767791"/>
            <a:ext cx="4070947" cy="32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9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3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77925" y="1342151"/>
            <a:ext cx="3300341" cy="2475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08E92-F66D-BF4D-97B5-32DA3598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897186" y="1260405"/>
            <a:ext cx="3300344" cy="24752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Outline the bird the top half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little Vaseline to blend the oil pastels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move to lover areas of the bird so it wont smudge.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 the fruits at the last as the oil pastels will not smudge all over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05BFB-D794-B44B-81A7-11BD50968EDC}"/>
              </a:ext>
            </a:extLst>
          </p:cNvPr>
          <p:cNvSpPr txBox="1"/>
          <p:nvPr/>
        </p:nvSpPr>
        <p:spPr>
          <a:xfrm>
            <a:off x="4175157" y="4465402"/>
            <a:ext cx="263749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Apply 2 or 3 oil pastels slightly in the inside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8547D-5965-8548-AC22-075B6199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166333" y="1342150"/>
            <a:ext cx="3300344" cy="2475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D5AB38-FA08-D746-A829-3805EC7649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9141446" y="1326389"/>
            <a:ext cx="3300344" cy="24752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14:cNvPr>
              <p14:cNvContentPartPr/>
              <p14:nvPr/>
            </p14:nvContentPartPr>
            <p14:xfrm>
              <a:off x="1487958" y="300357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3BD7FD-89EE-D145-982F-6AE164B5BE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8958" y="299493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8AAEF-B0E1-2D43-8B83-DE1DF24ED78F}"/>
              </a:ext>
            </a:extLst>
          </p:cNvPr>
          <p:cNvGrpSpPr/>
          <p:nvPr/>
        </p:nvGrpSpPr>
        <p:grpSpPr>
          <a:xfrm>
            <a:off x="11497038" y="2062539"/>
            <a:ext cx="38160" cy="17280"/>
            <a:chOff x="11497038" y="2062539"/>
            <a:chExt cx="38160" cy="1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14:cNvPr>
                <p14:cNvContentPartPr/>
                <p14:nvPr/>
              </p14:nvContentPartPr>
              <p14:xfrm>
                <a:off x="11509638" y="2066859"/>
                <a:ext cx="25560" cy="129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9F3E5-350F-754E-AC1F-184A060D93D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500638" y="2057859"/>
                  <a:ext cx="43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14:cNvPr>
                <p14:cNvContentPartPr/>
                <p14:nvPr/>
              </p14:nvContentPartPr>
              <p14:xfrm>
                <a:off x="11497038" y="2062539"/>
                <a:ext cx="12960" cy="4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3AC96F-3357-CD41-AA4D-2B5F3CCCBE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88038" y="2053899"/>
                  <a:ext cx="3060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14:cNvPr>
              <p14:cNvContentPartPr/>
              <p14:nvPr/>
            </p14:nvContentPartPr>
            <p14:xfrm>
              <a:off x="4889598" y="2533059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992CF6-D62D-BA42-BBE8-1711CF1C21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0958" y="25240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14:cNvPr>
              <p14:cNvContentPartPr/>
              <p14:nvPr/>
            </p14:nvContentPartPr>
            <p14:xfrm>
              <a:off x="7860678" y="348417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25EFF26-4FF1-1640-8927-26BF26ED3E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2038" y="347517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2854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5909-58CA-4F0D-8703-64C16CCC9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2333" y="3975798"/>
            <a:ext cx="3715429" cy="86142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Frida Kahlo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8FFF7-9506-41DD-9218-8355C893F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3917" y="5479069"/>
            <a:ext cx="6397763" cy="126728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Lived from 1907 – 1954 (47 years old)</a:t>
            </a:r>
          </a:p>
          <a:p>
            <a:r>
              <a:rPr lang="en-US" sz="2400" dirty="0"/>
              <a:t>Born in </a:t>
            </a:r>
            <a:r>
              <a:rPr lang="en-US" sz="2400" dirty="0" err="1"/>
              <a:t>Coyoacan</a:t>
            </a:r>
            <a:r>
              <a:rPr lang="en-US" sz="2400" dirty="0"/>
              <a:t>, México</a:t>
            </a:r>
          </a:p>
          <a:p>
            <a:r>
              <a:rPr lang="en-US" sz="2400" dirty="0"/>
              <a:t>Famous Artist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146" name="Picture 2" descr="Self portrait in red and gold dress - by Frida Kahlo">
            <a:extLst>
              <a:ext uri="{FF2B5EF4-FFF2-40B4-BE49-F238E27FC236}">
                <a16:creationId xmlns:a16="http://schemas.microsoft.com/office/drawing/2014/main" id="{C9F31ED4-58E4-432D-A9D8-71ED6B6AD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/>
          <a:stretch/>
        </p:blipFill>
        <p:spPr bwMode="auto">
          <a:xfrm>
            <a:off x="478965" y="471948"/>
            <a:ext cx="3751053" cy="590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, Art, Plant, Flower, Picture frame, Visual arts, ">
            <a:extLst>
              <a:ext uri="{FF2B5EF4-FFF2-40B4-BE49-F238E27FC236}">
                <a16:creationId xmlns:a16="http://schemas.microsoft.com/office/drawing/2014/main" id="{376BA1FB-A8F4-3542-87E6-58DEA339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85" y="221701"/>
            <a:ext cx="3771478" cy="37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fridakahlo.it/files_cms/1/thumb/8_frida_young.jpg">
            <a:extLst>
              <a:ext uri="{FF2B5EF4-FFF2-40B4-BE49-F238E27FC236}">
                <a16:creationId xmlns:a16="http://schemas.microsoft.com/office/drawing/2014/main" id="{DE9C58A6-777E-B74F-9441-E863009B3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44" y="221701"/>
            <a:ext cx="3475330" cy="23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lated image">
            <a:extLst>
              <a:ext uri="{FF2B5EF4-FFF2-40B4-BE49-F238E27FC236}">
                <a16:creationId xmlns:a16="http://schemas.microsoft.com/office/drawing/2014/main" id="{837A433E-B6F2-3F4E-89AE-068DB17FA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79" y="2544884"/>
            <a:ext cx="1896035" cy="286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50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EBDCF-CF31-7741-A561-1E5F9551F16E}"/>
              </a:ext>
            </a:extLst>
          </p:cNvPr>
          <p:cNvSpPr txBox="1"/>
          <p:nvPr/>
        </p:nvSpPr>
        <p:spPr>
          <a:xfrm>
            <a:off x="576470" y="337930"/>
            <a:ext cx="544001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4/5 Procedure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B8299-77D6-A54B-96D8-513A70F2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52502" y="217701"/>
            <a:ext cx="5246025" cy="4040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2C188-9AC3-1F4F-832C-4552747D2411}"/>
              </a:ext>
            </a:extLst>
          </p:cNvPr>
          <p:cNvSpPr txBox="1"/>
          <p:nvPr/>
        </p:nvSpPr>
        <p:spPr>
          <a:xfrm>
            <a:off x="334618" y="4497232"/>
            <a:ext cx="3606762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your name with sharpie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D52F5-150D-214B-8D35-D370AB061859}"/>
              </a:ext>
            </a:extLst>
          </p:cNvPr>
          <p:cNvSpPr txBox="1"/>
          <p:nvPr/>
        </p:nvSpPr>
        <p:spPr>
          <a:xfrm>
            <a:off x="7046431" y="4392044"/>
            <a:ext cx="401540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the instructions oil pastel blending technique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14:cNvPr>
              <p14:cNvContentPartPr/>
              <p14:nvPr/>
            </p14:nvContentPartPr>
            <p14:xfrm>
              <a:off x="2009238" y="170181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A98A7A-8109-054A-B063-7FB774342B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0598" y="16931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14:cNvPr>
              <p14:cNvContentPartPr/>
              <p14:nvPr/>
            </p14:nvContentPartPr>
            <p14:xfrm>
              <a:off x="5537598" y="5996979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CE21CB6-0941-C140-BFAC-A99606E893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8958" y="598797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8ED1A57-0608-EE46-9467-E22C8F15BA70}"/>
              </a:ext>
            </a:extLst>
          </p:cNvPr>
          <p:cNvGrpSpPr/>
          <p:nvPr/>
        </p:nvGrpSpPr>
        <p:grpSpPr>
          <a:xfrm>
            <a:off x="7608318" y="3237579"/>
            <a:ext cx="360" cy="360"/>
            <a:chOff x="7608318" y="3237579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9CA101-61B6-B94E-B0F6-4C088115B42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14:cNvPr>
                <p14:cNvContentPartPr/>
                <p14:nvPr/>
              </p14:nvContentPartPr>
              <p14:xfrm>
                <a:off x="7608318" y="3237579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5BE80C-FDE2-594C-9199-D9562747CD8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99678" y="32289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14:cNvPr>
              <p14:cNvContentPartPr/>
              <p14:nvPr/>
            </p14:nvContentPartPr>
            <p14:xfrm>
              <a:off x="7513638" y="2504619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CF02FF4-785D-B748-8BE7-94DCC17D98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4638" y="24956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14:cNvPr>
              <p14:cNvContentPartPr/>
              <p14:nvPr/>
            </p14:nvContentPartPr>
            <p14:xfrm>
              <a:off x="8211678" y="2519019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F29EC26-30E8-0D42-84AA-F672A12863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2678" y="25103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14:cNvPr>
              <p14:cNvContentPartPr/>
              <p14:nvPr/>
            </p14:nvContentPartPr>
            <p14:xfrm>
              <a:off x="8165598" y="2468259"/>
              <a:ext cx="83520" cy="615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E8EA64C-6ECD-7F48-8335-B8CD334935B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56598" y="2459259"/>
                <a:ext cx="1011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14:cNvPr>
              <p14:cNvContentPartPr/>
              <p14:nvPr/>
            </p14:nvContentPartPr>
            <p14:xfrm>
              <a:off x="6689958" y="6639939"/>
              <a:ext cx="36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9C0CD42-B170-884F-8603-2923C1574D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1318" y="66309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14:cNvPr>
              <p14:cNvContentPartPr/>
              <p14:nvPr/>
            </p14:nvContentPartPr>
            <p14:xfrm>
              <a:off x="11010678" y="2904219"/>
              <a:ext cx="360" cy="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3E0771-14FB-E74C-AB35-73848C2EAA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02038" y="289521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3584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75347-B2C0-4989-81C8-0C6F3A3B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Life and Love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78A52-0F45-4B65-8EB8-EA7820F58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Attended a school with only 35 girls, noticed for being different/rebellious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Involved in sports like swimming, soccer &amp; wrestling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Married Diego Rivera, famous Mexican painter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Painted 143 paintings, 55 being self-portraits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Often painted from bed due to physical injuries </a:t>
            </a:r>
          </a:p>
        </p:txBody>
      </p:sp>
      <p:pic>
        <p:nvPicPr>
          <p:cNvPr id="3074" name="Picture 2" descr="Image result for frida kahlo young">
            <a:extLst>
              <a:ext uri="{FF2B5EF4-FFF2-40B4-BE49-F238E27FC236}">
                <a16:creationId xmlns:a16="http://schemas.microsoft.com/office/drawing/2014/main" id="{CEF07103-8E65-423A-B6EC-CBA6C1867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5159" y="645107"/>
            <a:ext cx="3531450" cy="27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rida kahlo young">
            <a:extLst>
              <a:ext uri="{FF2B5EF4-FFF2-40B4-BE49-F238E27FC236}">
                <a16:creationId xmlns:a16="http://schemas.microsoft.com/office/drawing/2014/main" id="{A7DF7946-A9BE-4A82-B329-D99360C90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8226" y="3843951"/>
            <a:ext cx="4125317" cy="206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492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ECB24-4330-4D33-AB55-8AC6885E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58" y="393821"/>
            <a:ext cx="3170583" cy="1606480"/>
          </a:xfrm>
          <a:gradFill>
            <a:gsLst>
              <a:gs pos="0">
                <a:srgbClr val="FF0000"/>
              </a:gs>
              <a:gs pos="52000">
                <a:srgbClr val="FFFF00"/>
              </a:gs>
              <a:gs pos="100000">
                <a:srgbClr val="00B0F0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Disability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66F7F-A18D-4A80-93B2-0791A4BB1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58" y="2834317"/>
            <a:ext cx="2942143" cy="293995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Kahlo’s life challenges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Polio at age 6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Bus accident (spinal and pelvic damage)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Endured 32 surgeries </a:t>
            </a:r>
          </a:p>
        </p:txBody>
      </p:sp>
      <p:pic>
        <p:nvPicPr>
          <p:cNvPr id="2054" name="Picture 6" descr="Image result for frida kahlo painting in bed">
            <a:extLst>
              <a:ext uri="{FF2B5EF4-FFF2-40B4-BE49-F238E27FC236}">
                <a16:creationId xmlns:a16="http://schemas.microsoft.com/office/drawing/2014/main" id="{37968CAD-1A2B-47D6-8821-E5E8DA0A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0831" y="627525"/>
            <a:ext cx="3965230" cy="27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80B16ECB-7DAE-4F57-9A5A-B68B4BE6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0830" y="3520086"/>
            <a:ext cx="3965229" cy="27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DISABILITY DOESNT DEFINE YOU WHO YOU ARE DEFINES YOU 😊👍 | Meme on ME.ME">
            <a:extLst>
              <a:ext uri="{FF2B5EF4-FFF2-40B4-BE49-F238E27FC236}">
                <a16:creationId xmlns:a16="http://schemas.microsoft.com/office/drawing/2014/main" id="{962131BA-8922-8342-9700-0C6DAD0FA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12448" b="21422"/>
          <a:stretch/>
        </p:blipFill>
        <p:spPr bwMode="auto">
          <a:xfrm>
            <a:off x="3666066" y="378799"/>
            <a:ext cx="3343339" cy="24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ida: Style Icon: A Celebration of the Remarkable Style of Frida Kahlo:  Amazon.co.uk: Charlie Collins: 9781784884970: Books">
            <a:extLst>
              <a:ext uri="{FF2B5EF4-FFF2-40B4-BE49-F238E27FC236}">
                <a16:creationId xmlns:a16="http://schemas.microsoft.com/office/drawing/2014/main" id="{A38E92AD-E562-CD4F-977F-E2685ADC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41" y="2945180"/>
            <a:ext cx="3534021" cy="35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65934-C6A8-104C-A5B2-422653FE9589}"/>
              </a:ext>
            </a:extLst>
          </p:cNvPr>
          <p:cNvSpPr txBox="1"/>
          <p:nvPr/>
        </p:nvSpPr>
        <p:spPr>
          <a:xfrm>
            <a:off x="639099" y="2000301"/>
            <a:ext cx="271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FF"/>
                </a:highlight>
                <a:uLnTx/>
                <a:uFillTx/>
                <a:latin typeface="Century Gothic" panose="020B0502020202020204"/>
                <a:ea typeface="+mn-ea"/>
                <a:cs typeface="+mn-cs"/>
              </a:rPr>
              <a:t>Disability is not  a barrier! </a:t>
            </a:r>
          </a:p>
        </p:txBody>
      </p:sp>
    </p:spTree>
    <p:extLst>
      <p:ext uri="{BB962C8B-B14F-4D97-AF65-F5344CB8AC3E}">
        <p14:creationId xmlns:p14="http://schemas.microsoft.com/office/powerpoint/2010/main" val="2895347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88" y="441712"/>
            <a:ext cx="3127513" cy="1371600"/>
          </a:xfrm>
          <a:noFill/>
          <a:ln w="127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Literature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4839A-8DAD-CE44-8397-203A3824B87A}"/>
              </a:ext>
            </a:extLst>
          </p:cNvPr>
          <p:cNvSpPr txBox="1"/>
          <p:nvPr/>
        </p:nvSpPr>
        <p:spPr>
          <a:xfrm>
            <a:off x="5698435" y="6045844"/>
            <a:ext cx="61026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www.youtube.com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watch?v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=aeGm_6HNh3k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218" name="Picture 2" descr="Libro.fm | Frida Kahlo and Her Animalitos Audiobook">
            <a:extLst>
              <a:ext uri="{FF2B5EF4-FFF2-40B4-BE49-F238E27FC236}">
                <a16:creationId xmlns:a16="http://schemas.microsoft.com/office/drawing/2014/main" id="{AD62E638-21D9-D04A-9915-0809440D2D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1" y="1644393"/>
            <a:ext cx="4770783" cy="47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B0BE0-8299-014F-8967-E65845C1027C}"/>
              </a:ext>
            </a:extLst>
          </p:cNvPr>
          <p:cNvSpPr txBox="1"/>
          <p:nvPr/>
        </p:nvSpPr>
        <p:spPr>
          <a:xfrm>
            <a:off x="7156174" y="1011926"/>
            <a:ext cx="477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Frida Kahlo and her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Animalitos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04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12700" cmpd="sng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What can we learn from Kahlo’s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17" y="2103120"/>
            <a:ext cx="8167210" cy="4277802"/>
          </a:xfrm>
          <a:noFill/>
          <a:ln w="127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Embrace what makes you different, even if the world sees it as odd. ... Her unibrow states self acceptance</a:t>
            </a:r>
          </a:p>
          <a:p>
            <a:endParaRPr lang="en-US" b="1" dirty="0"/>
          </a:p>
          <a:p>
            <a:r>
              <a:rPr lang="en-US" b="1" dirty="0"/>
              <a:t>Life is tough, but so are you. ... Her multiple physical challenges </a:t>
            </a:r>
          </a:p>
          <a:p>
            <a:endParaRPr lang="en-US" b="1" dirty="0"/>
          </a:p>
          <a:p>
            <a:r>
              <a:rPr lang="en-US" b="1" dirty="0"/>
              <a:t>Embrace and Love Your Roots. ... Her love for her culture</a:t>
            </a:r>
          </a:p>
          <a:p>
            <a:endParaRPr lang="en-US" b="1" dirty="0"/>
          </a:p>
          <a:p>
            <a:r>
              <a:rPr lang="en-US" b="1" dirty="0"/>
              <a:t>Live Colorfully. ... Her love for bold bright colors and nature</a:t>
            </a:r>
          </a:p>
          <a:p>
            <a:endParaRPr lang="en-US" b="1" dirty="0"/>
          </a:p>
          <a:p>
            <a:r>
              <a:rPr lang="en-US" b="1" dirty="0"/>
              <a:t>Feel Your Feelings (And Don't Apologize For It)… Express your true self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BB0D9D9-DED5-2045-8980-0730D39E6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857" r="22441"/>
          <a:stretch/>
        </p:blipFill>
        <p:spPr bwMode="auto">
          <a:xfrm>
            <a:off x="8425627" y="2103120"/>
            <a:ext cx="3507956" cy="28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16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1128-73BC-4A92-8ABA-4382A737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476712"/>
            <a:ext cx="2942210" cy="10202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chemeClr val="bg1"/>
                </a:solidFill>
              </a:rPr>
              <a:t>Her Artwork &amp;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ECED5-B9F9-411C-ADB6-BE91BE381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7" y="1808922"/>
            <a:ext cx="4153214" cy="42108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Often portrays both physical and emotional trauma</a:t>
            </a:r>
          </a:p>
          <a:p>
            <a:r>
              <a:rPr lang="en-US" sz="2400" dirty="0">
                <a:solidFill>
                  <a:schemeClr val="bg1"/>
                </a:solidFill>
              </a:rPr>
              <a:t>Mistaken for surrealism but she painted her worries Objectifies feelings (using physical objects to represent something bigger)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Usually uses a variety of colors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4" name="Picture 4" descr="Self portrait along the boarder line between mexico and the united states - by Frida Kahlo">
            <a:extLst>
              <a:ext uri="{FF2B5EF4-FFF2-40B4-BE49-F238E27FC236}">
                <a16:creationId xmlns:a16="http://schemas.microsoft.com/office/drawing/2014/main" id="{EC7366A6-2F7B-49EF-A944-CC4454E6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467" y="155602"/>
            <a:ext cx="7213600" cy="56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789FBF-CEBB-465E-8859-CEEEC107C9E1}"/>
              </a:ext>
            </a:extLst>
          </p:cNvPr>
          <p:cNvGraphicFramePr>
            <a:graphicFrameLocks noGrp="1"/>
          </p:cNvGraphicFramePr>
          <p:nvPr/>
        </p:nvGraphicFramePr>
        <p:xfrm>
          <a:off x="8720667" y="5722619"/>
          <a:ext cx="3335866" cy="1135380"/>
        </p:xfrm>
        <a:graphic>
          <a:graphicData uri="http://schemas.openxmlformats.org/drawingml/2006/table">
            <a:tbl>
              <a:tblPr/>
              <a:tblGrid>
                <a:gridCol w="3335866">
                  <a:extLst>
                    <a:ext uri="{9D8B030D-6E8A-4147-A177-3AD203B41FA5}">
                      <a16:colId xmlns:a16="http://schemas.microsoft.com/office/drawing/2014/main" val="1762476807"/>
                    </a:ext>
                  </a:extLst>
                </a:gridCol>
              </a:tblGrid>
              <a:tr h="1067139">
                <a:tc>
                  <a:txBody>
                    <a:bodyPr/>
                    <a:lstStyle/>
                    <a:p>
                      <a:pPr algn="l" fontAlgn="ctr"/>
                      <a:br>
                        <a:rPr lang="en-US" u="sng" dirty="0">
                          <a:solidFill>
                            <a:srgbClr val="575757"/>
                          </a:solidFill>
                          <a:effectLst/>
                          <a:hlinkClick r:id="rId3"/>
                        </a:rPr>
                      </a:br>
                      <a:r>
                        <a:rPr lang="en-US" u="sng" dirty="0">
                          <a:solidFill>
                            <a:srgbClr val="575757"/>
                          </a:solidFill>
                          <a:effectLst/>
                          <a:hlinkClick r:id="rId3"/>
                        </a:rPr>
                        <a:t>Self Portrait Along the Boarder Line Between Mexico and the United States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2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864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77A0-DBB1-45DC-B045-93C6622B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657499"/>
            <a:ext cx="4984405" cy="208570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Self Portrait with Thorn Necklace and Hummingbird-1940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356380-B1E5-4BFB-A1ED-F5DE6EF0309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t="10655" r="-1136" b="-68"/>
          <a:stretch/>
        </p:blipFill>
        <p:spPr bwMode="auto">
          <a:xfrm>
            <a:off x="5183188" y="365760"/>
            <a:ext cx="617220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FBE9C-3A94-4918-891B-8F6D0FAB7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5CCFB-7185-AE42-A37F-6C22D80BA2E9}"/>
              </a:ext>
            </a:extLst>
          </p:cNvPr>
          <p:cNvSpPr txBox="1"/>
          <p:nvPr/>
        </p:nvSpPr>
        <p:spPr>
          <a:xfrm>
            <a:off x="1725" y="3890596"/>
            <a:ext cx="480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thorn necklace describes pain and her worries</a:t>
            </a:r>
          </a:p>
        </p:txBody>
      </p:sp>
    </p:spTree>
    <p:extLst>
      <p:ext uri="{BB962C8B-B14F-4D97-AF65-F5344CB8AC3E}">
        <p14:creationId xmlns:p14="http://schemas.microsoft.com/office/powerpoint/2010/main" val="2817786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Macintosh PowerPoint</Application>
  <PresentationFormat>Widescreen</PresentationFormat>
  <Paragraphs>162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Garamond</vt:lpstr>
      <vt:lpstr>Georgia</vt:lpstr>
      <vt:lpstr>Roboto</vt:lpstr>
      <vt:lpstr>Savon</vt:lpstr>
      <vt:lpstr>1_Office Theme</vt:lpstr>
      <vt:lpstr>Frida’s still life</vt:lpstr>
      <vt:lpstr>Inspiration: Hispanic heritage month</vt:lpstr>
      <vt:lpstr>Frida Kahlo</vt:lpstr>
      <vt:lpstr>Life and Love</vt:lpstr>
      <vt:lpstr>Disability Awareness</vt:lpstr>
      <vt:lpstr>Literature </vt:lpstr>
      <vt:lpstr>What can we learn from Kahlo’s life</vt:lpstr>
      <vt:lpstr>Her Artwork &amp; Style</vt:lpstr>
      <vt:lpstr>Self Portrait with Thorn Necklace and Hummingbird-1940</vt:lpstr>
      <vt:lpstr>The Two Fridas- 1939</vt:lpstr>
      <vt:lpstr>Frida Kahlo is an iconic symbol in today's world </vt:lpstr>
      <vt:lpstr>VIVA LA VIDA – Long live life</vt:lpstr>
      <vt:lpstr>Frida’s Quotes</vt:lpstr>
      <vt:lpstr>Subject – Fruits, Birds, Flowers</vt:lpstr>
      <vt:lpstr>Art Learning - </vt:lpstr>
      <vt:lpstr>Materials Grade 3 &amp; Grade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Frida’s still life</dc:title>
  <dc:creator>Microsoft Office User</dc:creator>
  <cp:lastModifiedBy>Microsoft Office User</cp:lastModifiedBy>
  <cp:revision>1</cp:revision>
  <dcterms:created xsi:type="dcterms:W3CDTF">2022-10-03T19:25:40Z</dcterms:created>
  <dcterms:modified xsi:type="dcterms:W3CDTF">2022-10-03T19:26:38Z</dcterms:modified>
</cp:coreProperties>
</file>