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2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7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6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3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9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300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9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1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BC6E540-39E6-564C-A71A-32304EB66846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5FB5A0E5-F85A-DC41-AC3E-3A64F17B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Plus_symbol.svg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6.jpg!d"/><Relationship Id="rId7" Type="http://schemas.openxmlformats.org/officeDocument/2006/relationships/image" Target="../media/image8.png"/><Relationship Id="rId12" Type="http://schemas.openxmlformats.org/officeDocument/2006/relationships/hyperlink" Target="https://blog.libero.it/maresogno67/14358005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shovel-trowel-digging-equipment-575661/" TargetMode="External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openxmlformats.org/officeDocument/2006/relationships/hyperlink" Target="https://openclipart.org/detail/38857/fwd__bubble_hand_drawn-by-rejon-177666" TargetMode="External"/><Relationship Id="rId4" Type="http://schemas.openxmlformats.org/officeDocument/2006/relationships/hyperlink" Target="https://pxhere.com/en/photo/910019" TargetMode="External"/><Relationship Id="rId9" Type="http://schemas.openxmlformats.org/officeDocument/2006/relationships/image" Target="../media/image9.png"/><Relationship Id="rId14" Type="http://schemas.openxmlformats.org/officeDocument/2006/relationships/hyperlink" Target="https://www.pngall.com/equal-sign-png/download/576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acticalselfreliance.com/making-clay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youtu.be/08mkqd7Skm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thepotterywheel.com/how-to-make-a-pinch-pot/" TargetMode="External"/><Relationship Id="rId7" Type="http://schemas.openxmlformats.org/officeDocument/2006/relationships/hyperlink" Target="https://artfulparent.com/clay-projects-for-kids-clay-coil-hearts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hyperlink" Target="https://isfdn.org/art-docent-lessons/2nd-grade/rooster-wall-pocket/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www.pinterest.com/pin/40912394740106878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hyperlink" Target="https://drive.google.com/file/d/1ws5mI-xJZRlypxochjgIz11gJ01egm_A/view?usp=sharing" TargetMode="Externa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DCD0-9143-A044-985D-8C9ADDF0B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Clay project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BD9C7-73FC-7742-AE69-FA54655BC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1848" y="5642187"/>
            <a:ext cx="3857752" cy="10698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April 2023 </a:t>
            </a:r>
          </a:p>
          <a:p>
            <a:r>
              <a:rPr lang="en-US" dirty="0" err="1"/>
              <a:t>Rajee</a:t>
            </a:r>
            <a:r>
              <a:rPr lang="en-US" dirty="0"/>
              <a:t> Subramanian</a:t>
            </a:r>
          </a:p>
          <a:p>
            <a:r>
              <a:rPr lang="en-US" dirty="0"/>
              <a:t>Quail Run Elementary </a:t>
            </a:r>
          </a:p>
        </p:txBody>
      </p:sp>
    </p:spTree>
    <p:extLst>
      <p:ext uri="{BB962C8B-B14F-4D97-AF65-F5344CB8AC3E}">
        <p14:creationId xmlns:p14="http://schemas.microsoft.com/office/powerpoint/2010/main" val="176833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1022888"/>
            <a:ext cx="2921000" cy="16654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Please ask the students to drop the stamps into the cup of water so the acrylic paint is easy to clean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130784" y="3185901"/>
            <a:ext cx="3249296" cy="24369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70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After the </a:t>
            </a:r>
            <a:r>
              <a:rPr lang="en-US" sz="4000" dirty="0"/>
              <a:t>drying is complete, t</a:t>
            </a:r>
            <a:r>
              <a:rPr lang="en-US" sz="4000" dirty="0">
                <a:solidFill>
                  <a:schemeClr val="tx1"/>
                </a:solidFill>
              </a:rPr>
              <a:t>ie a piece of yarn so it can be use to display. 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308561" y="3788253"/>
            <a:ext cx="2874028" cy="215552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5" y="218719"/>
            <a:ext cx="8027193" cy="604241"/>
          </a:xfrm>
        </p:spPr>
        <p:txBody>
          <a:bodyPr>
            <a:normAutofit fontScale="90000"/>
          </a:bodyPr>
          <a:lstStyle/>
          <a:p>
            <a:r>
              <a:rPr lang="en-US" dirty="0"/>
              <a:t>Tk, Kinder, grade 1 Procedure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572353" y="890090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art piece needs to dry at least 2 days then you can add mod podge if you prefer. Not mandatory. 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Please take time to wash the placemat, brush, cookie cutters and the brush thoroughly so the next class can have a clean set to work with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756543" y="520839"/>
            <a:ext cx="3199676" cy="23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clay?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532159-2DA1-8043-9F59-091EC6BFA0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59" y="637998"/>
            <a:ext cx="4051300" cy="405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660400" y="2269067"/>
            <a:ext cx="530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Anything that you can squish, mold and create is called clay.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D21EB-5220-AC42-BF42-6F41FEDDFA7A}"/>
              </a:ext>
            </a:extLst>
          </p:cNvPr>
          <p:cNvSpPr txBox="1"/>
          <p:nvPr/>
        </p:nvSpPr>
        <p:spPr>
          <a:xfrm>
            <a:off x="877652" y="3058020"/>
            <a:ext cx="599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What is clay made of?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8B8AC-6EA1-144B-B153-02C43E2A701D}"/>
              </a:ext>
            </a:extLst>
          </p:cNvPr>
          <p:cNvSpPr txBox="1"/>
          <p:nvPr/>
        </p:nvSpPr>
        <p:spPr>
          <a:xfrm>
            <a:off x="877652" y="3777386"/>
            <a:ext cx="69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Dirt and Water makes clay – All materials found in nature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F83B95-6C33-754B-822F-22022782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60533" y="74612"/>
            <a:ext cx="3979334" cy="2652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EE5082-7D48-204A-A00A-3A859E165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6598" y="4291990"/>
            <a:ext cx="2339975" cy="24076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463C37-2917-D94C-975A-9318AF431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41024" y="4480779"/>
            <a:ext cx="2115961" cy="2539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802A1-8AEF-3A44-8F71-06C59E808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529633" y="4689298"/>
            <a:ext cx="1543360" cy="21687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99C60E-9FA6-C74E-9E70-EC84A1D88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059192" y="4851392"/>
            <a:ext cx="2783568" cy="18482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EBDF09-3DC4-DE40-893E-997D1CF13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310045" y="4130500"/>
            <a:ext cx="1906300" cy="26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2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7" y="473039"/>
            <a:ext cx="5723467" cy="1609725"/>
          </a:xfrm>
        </p:spPr>
        <p:txBody>
          <a:bodyPr>
            <a:normAutofit fontScale="90000"/>
          </a:bodyPr>
          <a:lstStyle/>
          <a:p>
            <a:r>
              <a:rPr lang="en-US"/>
              <a:t>How is clay formed in Nature?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260405" y="2269067"/>
            <a:ext cx="58355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Clay is formed by decomposition of rocks through the weathering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 time bits of earth/broken rocks are carried by rain water traveling from one place to the other and settles in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Top soil covers the clay layers.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A73ED-4279-FB43-91E9-A93637BF9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45755" y="1339744"/>
            <a:ext cx="1838118" cy="122541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0B044C-A21D-7845-A30A-62A58B47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28" y="164493"/>
            <a:ext cx="5723467" cy="65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7" y="473039"/>
            <a:ext cx="5723467" cy="1609725"/>
          </a:xfrm>
        </p:spPr>
        <p:txBody>
          <a:bodyPr/>
          <a:lstStyle/>
          <a:p>
            <a:r>
              <a:rPr lang="en-US" dirty="0"/>
              <a:t>History of pottery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660400" y="2269067"/>
            <a:ext cx="5300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Ancient man found that the clay found in nature can be molded and made into pots to use for cooking and as decorative piece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eastern countries – 7,000 BCE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Asian counties – 4,000 BCE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American Countries -  1,000 BCE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8B8AC-6EA1-144B-B153-02C43E2A701D}"/>
              </a:ext>
            </a:extLst>
          </p:cNvPr>
          <p:cNvSpPr txBox="1"/>
          <p:nvPr/>
        </p:nvSpPr>
        <p:spPr>
          <a:xfrm>
            <a:off x="660400" y="5655058"/>
            <a:ext cx="6911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about history of pottery</a:t>
            </a:r>
          </a:p>
          <a:p>
            <a:r>
              <a:rPr lang="en-US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https://youtu.be/08mkqd7Skmw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/>
          </a:p>
        </p:txBody>
      </p:sp>
      <p:pic>
        <p:nvPicPr>
          <p:cNvPr id="3074" name="Picture 2" descr="3D model Ancient clay pots VR / AR / low-poly | CGTrader">
            <a:extLst>
              <a:ext uri="{FF2B5EF4-FFF2-40B4-BE49-F238E27FC236}">
                <a16:creationId xmlns:a16="http://schemas.microsoft.com/office/drawing/2014/main" id="{81345542-3BD0-8040-AA46-04CF4C0D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119288"/>
            <a:ext cx="4802373" cy="26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ing for Native American Pottery – Indian Pueblo Store">
            <a:extLst>
              <a:ext uri="{FF2B5EF4-FFF2-40B4-BE49-F238E27FC236}">
                <a16:creationId xmlns:a16="http://schemas.microsoft.com/office/drawing/2014/main" id="{50B677CD-4795-7246-98D7-6894DA47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4961789"/>
            <a:ext cx="4802374" cy="18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A-Z of Japanese Pottery: 32 Most Popular Ceramic Styles">
            <a:extLst>
              <a:ext uri="{FF2B5EF4-FFF2-40B4-BE49-F238E27FC236}">
                <a16:creationId xmlns:a16="http://schemas.microsoft.com/office/drawing/2014/main" id="{1F40B4BC-C5AC-A64F-9A3B-D291F997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2438667"/>
            <a:ext cx="4802374" cy="25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541257" cy="6400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Pinch – Use fingers to pinch and mold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275" y="2785743"/>
            <a:ext cx="3672291" cy="32492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462" y="1674437"/>
            <a:ext cx="3316638" cy="1113398"/>
          </a:xfrm>
        </p:spPr>
        <p:txBody>
          <a:bodyPr>
            <a:normAutofit fontScale="55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Coil – Make long coil snakes and stack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85741" y="2368296"/>
            <a:ext cx="2921000" cy="19351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ways of working with clay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4153545" y="1773278"/>
            <a:ext cx="2278251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Roll – Slab roll and cut to assemble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4153545" y="4764025"/>
            <a:ext cx="1224367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0882" y="2479040"/>
            <a:ext cx="4508500" cy="299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19625" y="4410391"/>
            <a:ext cx="3150353" cy="2280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ACC442-AE4D-2644-A091-5E8F72D32BC9}"/>
              </a:ext>
            </a:extLst>
          </p:cNvPr>
          <p:cNvSpPr txBox="1"/>
          <p:nvPr/>
        </p:nvSpPr>
        <p:spPr>
          <a:xfrm>
            <a:off x="464949" y="6035040"/>
            <a:ext cx="362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we will use our fingers and hand to make our model</a:t>
            </a:r>
          </a:p>
        </p:txBody>
      </p:sp>
    </p:spTree>
    <p:extLst>
      <p:ext uri="{BB962C8B-B14F-4D97-AF65-F5344CB8AC3E}">
        <p14:creationId xmlns:p14="http://schemas.microsoft.com/office/powerpoint/2010/main" val="34015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804728" cy="6400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Tk, Kinder, Grade 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18724" y="2688336"/>
            <a:ext cx="3249297" cy="24369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018402" y="1720755"/>
            <a:ext cx="3039587" cy="227969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specific clay project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0"/>
          <a:stretch/>
        </p:blipFill>
        <p:spPr>
          <a:xfrm>
            <a:off x="7220768" y="1678488"/>
            <a:ext cx="3772572" cy="243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17696" y="4077984"/>
            <a:ext cx="3040294" cy="2280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ACC442-AE4D-2644-A091-5E8F72D32BC9}"/>
              </a:ext>
            </a:extLst>
          </p:cNvPr>
          <p:cNvSpPr txBox="1"/>
          <p:nvPr/>
        </p:nvSpPr>
        <p:spPr>
          <a:xfrm>
            <a:off x="294933" y="5399046"/>
            <a:ext cx="362079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Grade 1 can also make Grade 2 project </a:t>
            </a:r>
          </a:p>
          <a:p>
            <a:r>
              <a:rPr lang="en-US" dirty="0"/>
              <a:t>TK – Grade 2 no need to fire in the kiln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2C3621-421C-E947-96C5-9A178EB751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0443" y="4115460"/>
            <a:ext cx="3422897" cy="25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3F1766-5FF0-6D4F-BCD4-4AB0327D8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319" y="1161288"/>
            <a:ext cx="4754880" cy="6400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TK, Kinder, Grade 1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BE42-845A-414E-9BD1-3231DD399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7" y="1801368"/>
            <a:ext cx="10427885" cy="4572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Air dry clay – slightly bigger than a size of a cuties (orange)</a:t>
            </a:r>
          </a:p>
          <a:p>
            <a:r>
              <a:rPr lang="en-US" b="1" dirty="0"/>
              <a:t>Skewer sticks</a:t>
            </a:r>
          </a:p>
          <a:p>
            <a:r>
              <a:rPr lang="en-US" b="1" dirty="0"/>
              <a:t>Place mat</a:t>
            </a:r>
          </a:p>
          <a:p>
            <a:r>
              <a:rPr lang="en-US" b="1" dirty="0"/>
              <a:t>Clay shape stamps</a:t>
            </a:r>
          </a:p>
          <a:p>
            <a:r>
              <a:rPr lang="en-US" b="1" dirty="0"/>
              <a:t>Piece of white construction paper </a:t>
            </a:r>
          </a:p>
          <a:p>
            <a:r>
              <a:rPr lang="en-US" b="1" dirty="0"/>
              <a:t>One brush per student</a:t>
            </a:r>
          </a:p>
          <a:p>
            <a:r>
              <a:rPr lang="en-US" b="1" dirty="0"/>
              <a:t>Acrylic paint</a:t>
            </a:r>
          </a:p>
          <a:p>
            <a:r>
              <a:rPr lang="en-US" b="1" dirty="0"/>
              <a:t>Plastic water cups to drip the stamps</a:t>
            </a:r>
          </a:p>
          <a:p>
            <a:r>
              <a:rPr lang="en-US" b="1" dirty="0"/>
              <a:t>Paper napkin</a:t>
            </a:r>
          </a:p>
          <a:p>
            <a:r>
              <a:rPr lang="en-US" b="1" dirty="0"/>
              <a:t>Mod podge – Optional</a:t>
            </a:r>
          </a:p>
          <a:p>
            <a:r>
              <a:rPr lang="en-US" b="1" dirty="0"/>
              <a:t>Yarn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90E25-6903-FF4F-A4E6-B19DF2779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3368" y="502920"/>
            <a:ext cx="4754880" cy="64008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A5BF2-E164-A846-8D37-93B7B09CF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224" y="1161288"/>
            <a:ext cx="4754880" cy="487375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6BCF87-2E5C-D541-AAA8-389E1A51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4091088" cy="676656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</a:t>
            </a:r>
          </a:p>
        </p:txBody>
      </p:sp>
    </p:spTree>
    <p:extLst>
      <p:ext uri="{BB962C8B-B14F-4D97-AF65-F5344CB8AC3E}">
        <p14:creationId xmlns:p14="http://schemas.microsoft.com/office/powerpoint/2010/main" val="148007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921000" cy="6400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Roll the clay into a smooth ball, use pressure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130784" y="3185901"/>
            <a:ext cx="3249297" cy="24369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70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After assuring the thickness of the clay, pick a cookie cutter to cut out the shape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838912" y="4485931"/>
            <a:ext cx="1935162" cy="222338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5" y="218719"/>
            <a:ext cx="8027193" cy="604241"/>
          </a:xfrm>
        </p:spPr>
        <p:txBody>
          <a:bodyPr>
            <a:normAutofit fontScale="90000"/>
          </a:bodyPr>
          <a:lstStyle/>
          <a:p>
            <a:r>
              <a:rPr lang="en-US" dirty="0"/>
              <a:t>Tk, Kinder, grade 1 Procedure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797892" y="1773278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Place it on the plastic sheet and use your palm to flatten the clay </a:t>
            </a:r>
          </a:p>
          <a:p>
            <a:r>
              <a:rPr lang="en-US" dirty="0">
                <a:solidFill>
                  <a:schemeClr val="tx1"/>
                </a:solidFill>
              </a:rPr>
              <a:t>the thickness of the clay should be an Oreo cookie size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Peel of the excess clay on the sides of the cookie cutter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880100" y="3644900"/>
            <a:ext cx="3429000" cy="299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8756542" y="520839"/>
            <a:ext cx="3199678" cy="23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40000"/>
                <a:lumOff val="60000"/>
              </a:schemeClr>
            </a:gs>
            <a:gs pos="71000">
              <a:schemeClr val="accent1">
                <a:lumMod val="95000"/>
                <a:lumOff val="5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027" y="1394847"/>
            <a:ext cx="2823906" cy="220379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Gently unmold the cookie and place it on the construction paper. </a:t>
            </a:r>
          </a:p>
          <a:p>
            <a:r>
              <a:rPr lang="en-US" dirty="0">
                <a:solidFill>
                  <a:schemeClr val="tx1"/>
                </a:solidFill>
              </a:rPr>
              <a:t>Then using the back of the skewer sticks make a hole on the top of the clay so we can use the hole to hang the art piece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310495" y="3925014"/>
            <a:ext cx="2600035" cy="24369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62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Gently flip the art piece on the same construction paper and paint the whole piece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838912" y="4871939"/>
            <a:ext cx="1935162" cy="145137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5" y="218719"/>
            <a:ext cx="8027193" cy="604241"/>
          </a:xfrm>
        </p:spPr>
        <p:txBody>
          <a:bodyPr>
            <a:normAutofit fontScale="90000"/>
          </a:bodyPr>
          <a:lstStyle/>
          <a:p>
            <a:r>
              <a:rPr lang="en-US" dirty="0"/>
              <a:t>Tk, Kinder, grade 1 Procedure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797892" y="1773278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Using the skewer sticks simply score your initials (first and last name) and your class room number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Please watch this video click the above image to play the video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880100" y="3857625"/>
            <a:ext cx="3429000" cy="2571750"/>
          </a:xfrm>
          <a:prstGeom prst="rect">
            <a:avLst/>
          </a:prstGeom>
        </p:spPr>
      </p:pic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0800000">
            <a:off x="8756543" y="520839"/>
            <a:ext cx="3199676" cy="23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536</Words>
  <Application>Microsoft Macintosh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Rockwell Extra Bold</vt:lpstr>
      <vt:lpstr>Wingdings</vt:lpstr>
      <vt:lpstr>Wood Type</vt:lpstr>
      <vt:lpstr>Clay project   </vt:lpstr>
      <vt:lpstr>What is clay?</vt:lpstr>
      <vt:lpstr>How is clay formed in Nature?</vt:lpstr>
      <vt:lpstr>History of pottery</vt:lpstr>
      <vt:lpstr>Different ways of working with clay</vt:lpstr>
      <vt:lpstr>Grade specific clay project</vt:lpstr>
      <vt:lpstr>Materials </vt:lpstr>
      <vt:lpstr>Tk, Kinder, grade 1 Procedure </vt:lpstr>
      <vt:lpstr>Tk, Kinder, grade 1 Procedure </vt:lpstr>
      <vt:lpstr>Tk, Kinder, grade 1 Procedure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Clay project   </dc:title>
  <dc:creator>Microsoft Office User</dc:creator>
  <cp:lastModifiedBy>Microsoft Office User</cp:lastModifiedBy>
  <cp:revision>2</cp:revision>
  <dcterms:created xsi:type="dcterms:W3CDTF">2023-04-10T16:33:29Z</dcterms:created>
  <dcterms:modified xsi:type="dcterms:W3CDTF">2023-04-10T16:45:14Z</dcterms:modified>
</cp:coreProperties>
</file>