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sldIdLst>
    <p:sldId id="257" r:id="rId2"/>
    <p:sldId id="267" r:id="rId3"/>
    <p:sldId id="268" r:id="rId4"/>
    <p:sldId id="258" r:id="rId5"/>
    <p:sldId id="264" r:id="rId6"/>
    <p:sldId id="266" r:id="rId7"/>
    <p:sldId id="269" r:id="rId8"/>
    <p:sldId id="274" r:id="rId9"/>
    <p:sldId id="275" r:id="rId10"/>
    <p:sldId id="276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08"/>
    <p:restoredTop sz="94643"/>
  </p:normalViewPr>
  <p:slideViewPr>
    <p:cSldViewPr snapToGrid="0" snapToObjects="1">
      <p:cViewPr varScale="1">
        <p:scale>
          <a:sx n="90" d="100"/>
          <a:sy n="90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52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634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649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89205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09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7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812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938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665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274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648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53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9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08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0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9811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437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0CFCE5-FD3A-A348-9FDF-18C52E804BD0}" type="datetimeFigureOut">
              <a:rPr lang="en-US" smtClean="0"/>
              <a:t>3/9/20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33AAA-1293-C64C-AE83-E76B122493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9169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hyperlink" Target="https://vimeo.com/36466564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029C-FC6A-2E48-85F6-A2E2F22BA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9043" y="424070"/>
            <a:ext cx="8613915" cy="884583"/>
          </a:xfrm>
        </p:spPr>
        <p:txBody>
          <a:bodyPr>
            <a:normAutofit fontScale="90000"/>
          </a:bodyPr>
          <a:lstStyle/>
          <a:p>
            <a:r>
              <a:rPr lang="en-US" dirty="0"/>
              <a:t>Starry Night – Vincent Van Gogh Grade(TK,K&amp;1)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5987F-D399-0D4F-8615-0AEBC3A96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1704" y="5849465"/>
            <a:ext cx="2968488" cy="884583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April 2020 Art project</a:t>
            </a:r>
          </a:p>
          <a:p>
            <a:r>
              <a:rPr lang="en-US" b="1" dirty="0">
                <a:solidFill>
                  <a:schemeClr val="tx1"/>
                </a:solidFill>
              </a:rPr>
              <a:t>Quail Run Elementary</a:t>
            </a:r>
          </a:p>
          <a:p>
            <a:r>
              <a:rPr lang="en-US" b="1" dirty="0" err="1">
                <a:solidFill>
                  <a:schemeClr val="tx1"/>
                </a:solidFill>
              </a:rPr>
              <a:t>Rajee</a:t>
            </a:r>
            <a:r>
              <a:rPr lang="en-US" b="1" dirty="0">
                <a:solidFill>
                  <a:schemeClr val="tx1"/>
                </a:solidFill>
              </a:rPr>
              <a:t> Subramanian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F16C1-2B25-0147-B399-D0F45125B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4439" y="2747419"/>
            <a:ext cx="4881562" cy="35443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673F9-6D7C-D147-A260-2FDDDCAF5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290" y="1308653"/>
            <a:ext cx="5109336" cy="354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1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C29A0-D11C-AF4A-9FB8-DB708F153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 (Tk, K, Grade 1)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3A9455-3A9E-DC4B-B2DC-323A683AB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7241" y="2400353"/>
            <a:ext cx="2755003" cy="27360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0925E-B706-2F43-B2FB-E09FE57A4C36}"/>
              </a:ext>
            </a:extLst>
          </p:cNvPr>
          <p:cNvSpPr txBox="1"/>
          <p:nvPr/>
        </p:nvSpPr>
        <p:spPr>
          <a:xfrm>
            <a:off x="1777243" y="5393635"/>
            <a:ext cx="291402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Draw hills using white or light colored oil pastel, this will be the middle and foregrounds 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A71D22-2484-C247-BCED-6FDD06B53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4691273" y="2400357"/>
            <a:ext cx="2923439" cy="2736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AEB27F-F83B-2C46-852C-83AC6C57FD7D}"/>
              </a:ext>
            </a:extLst>
          </p:cNvPr>
          <p:cNvSpPr txBox="1"/>
          <p:nvPr/>
        </p:nvSpPr>
        <p:spPr>
          <a:xfrm>
            <a:off x="4812518" y="5485969"/>
            <a:ext cx="24818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2 yellow moons on the background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26ABF4-54CE-CE4C-B4F0-A9968B39D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539063">
            <a:off x="7376219" y="113319"/>
            <a:ext cx="3075119" cy="22746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C05C1A-20A1-EB47-AC2F-DD4C0A4422E9}"/>
              </a:ext>
            </a:extLst>
          </p:cNvPr>
          <p:cNvSpPr txBox="1"/>
          <p:nvPr/>
        </p:nvSpPr>
        <p:spPr>
          <a:xfrm>
            <a:off x="7924801" y="2675472"/>
            <a:ext cx="24899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Start adding small stroke like lines around the moon in a circular motion using different color pastels mostly blues, white and yellow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311EE-F657-8544-BCC8-BDDB970DF5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8098750" y="4278950"/>
            <a:ext cx="2104975" cy="275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1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C29A0-D11C-AF4A-9FB8-DB708F153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Procedure (Tk, K, Grade 1)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3A9455-3A9E-DC4B-B2DC-323A683AB5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 rot="5400000">
            <a:off x="1688954" y="2477362"/>
            <a:ext cx="2736056" cy="24899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40925E-B706-2F43-B2FB-E09FE57A4C36}"/>
              </a:ext>
            </a:extLst>
          </p:cNvPr>
          <p:cNvSpPr txBox="1"/>
          <p:nvPr/>
        </p:nvSpPr>
        <p:spPr>
          <a:xfrm>
            <a:off x="1777242" y="5280229"/>
            <a:ext cx="2914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Keep filling the dashes in circular motion until the 2 big circles collide</a:t>
            </a:r>
          </a:p>
          <a:p>
            <a:r>
              <a:rPr lang="en-US" b="1" dirty="0"/>
              <a:t>Fill in the rest of the empty places with the dashes 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2A71D22-2484-C247-BCED-6FDD06B530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0800000">
            <a:off x="4691272" y="2354314"/>
            <a:ext cx="2923439" cy="25103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BAEB27F-F83B-2C46-852C-83AC6C57FD7D}"/>
              </a:ext>
            </a:extLst>
          </p:cNvPr>
          <p:cNvSpPr txBox="1"/>
          <p:nvPr/>
        </p:nvSpPr>
        <p:spPr>
          <a:xfrm>
            <a:off x="4812518" y="5485970"/>
            <a:ext cx="24818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Color the hills using light blue, dark blue, white, pink </a:t>
            </a:r>
            <a:r>
              <a:rPr lang="en-US" b="1" dirty="0" err="1"/>
              <a:t>etc</a:t>
            </a:r>
            <a:r>
              <a:rPr lang="en-US" b="1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26ABF4-54CE-CE4C-B4F0-A9968B39DA9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 rot="10539063">
            <a:off x="7932647" y="121785"/>
            <a:ext cx="3032885" cy="227466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BC05C1A-20A1-EB47-AC2F-DD4C0A4422E9}"/>
              </a:ext>
            </a:extLst>
          </p:cNvPr>
          <p:cNvSpPr txBox="1"/>
          <p:nvPr/>
        </p:nvSpPr>
        <p:spPr>
          <a:xfrm>
            <a:off x="7924801" y="2675471"/>
            <a:ext cx="24899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Overlap the colors a little and blend it using your finger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B4311EE-F657-8544-BCC8-BDDB970DF56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 rot="200729">
            <a:off x="8117162" y="3904541"/>
            <a:ext cx="2256540" cy="1578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07D686-3615-8745-9299-B9F1ABDDF5AC}"/>
              </a:ext>
            </a:extLst>
          </p:cNvPr>
          <p:cNvSpPr txBox="1"/>
          <p:nvPr/>
        </p:nvSpPr>
        <p:spPr>
          <a:xfrm>
            <a:off x="7924800" y="5764696"/>
            <a:ext cx="2292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Write your name using a contrast color oil pastel (dark/light)</a:t>
            </a:r>
          </a:p>
        </p:txBody>
      </p:sp>
    </p:spTree>
    <p:extLst>
      <p:ext uri="{BB962C8B-B14F-4D97-AF65-F5344CB8AC3E}">
        <p14:creationId xmlns:p14="http://schemas.microsoft.com/office/powerpoint/2010/main" val="282009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62B7B6-0F18-4141-B898-68363C0B9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5719" y="113381"/>
            <a:ext cx="5647535" cy="748011"/>
          </a:xfrm>
        </p:spPr>
        <p:txBody>
          <a:bodyPr>
            <a:normAutofit/>
          </a:bodyPr>
          <a:lstStyle/>
          <a:p>
            <a:r>
              <a:rPr lang="en-US" sz="2800" b="1" dirty="0"/>
              <a:t>Inspiration: Vincent Van Gogh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607BEEC-F01B-CF4D-BF04-20132B63AB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0443" y="592138"/>
            <a:ext cx="4282727" cy="5199062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38F905-E946-3641-B729-9F12901DF0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5839" y="1033671"/>
            <a:ext cx="5110164" cy="5181600"/>
          </a:xfrm>
        </p:spPr>
        <p:txBody>
          <a:bodyPr>
            <a:norm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Dutch Painter, 1853 – 1890 (37years)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Impressionists artist 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Color was his chief symbol of expression, bold brushstrokes &amp; colors, layers of paint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Highly intelligent, emotional and had a difficult life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His painting career was only for 10 years but he produced over 900 art pieces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His paintings were recognized only after his death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He died as a poor man</a:t>
            </a:r>
          </a:p>
        </p:txBody>
      </p:sp>
    </p:spTree>
    <p:extLst>
      <p:ext uri="{BB962C8B-B14F-4D97-AF65-F5344CB8AC3E}">
        <p14:creationId xmlns:p14="http://schemas.microsoft.com/office/powerpoint/2010/main" val="29089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1E6D4-AB97-3146-BDA0-29C3F8606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Starry Night (June 1889) in motion (Video)</a:t>
            </a:r>
            <a:br>
              <a:rPr lang="en-US" dirty="0"/>
            </a:br>
            <a:r>
              <a:rPr lang="en-US" dirty="0"/>
              <a:t>Worth - $100 million</a:t>
            </a:r>
            <a:br>
              <a:rPr lang="en-US" dirty="0"/>
            </a:br>
            <a:r>
              <a:rPr lang="en-US" dirty="0"/>
              <a:t>Lives in Modern Museum in New York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35040E-BBE7-3B4E-B3F2-75534DB775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04447A44-D5F8-1141-B119-EA4B7FE64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313" y="2097088"/>
            <a:ext cx="8091487" cy="4619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2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58384-4448-5341-B96A-2E11D5F6C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Art Principle – Rhythm in visual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5A1FB-1C3F-D842-B9A0-EF8FFB5784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RHYTHM is created when one or more elements are used repeatedly to create a feeling of movement. </a:t>
            </a:r>
          </a:p>
          <a:p>
            <a:r>
              <a:rPr lang="en-US" sz="4000" dirty="0"/>
              <a:t>Rhythm creates a mood like music or dancing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9" y="304799"/>
            <a:ext cx="8329612" cy="1128732"/>
          </a:xfrm>
          <a:ln>
            <a:solidFill>
              <a:schemeClr val="tx1">
                <a:alpha val="98000"/>
              </a:schemeClr>
            </a:solidFill>
          </a:ln>
        </p:spPr>
        <p:txBody>
          <a:bodyPr>
            <a:normAutofit/>
          </a:bodyPr>
          <a:lstStyle/>
          <a:p>
            <a:pPr>
              <a:spcBef>
                <a:spcPts val="0"/>
              </a:spcBef>
              <a:defRPr/>
            </a:pPr>
            <a:r>
              <a:rPr lang="en-GB" sz="3800" dirty="0">
                <a:solidFill>
                  <a:schemeClr val="tx2">
                    <a:shade val="85000"/>
                    <a:satMod val="150000"/>
                  </a:schemeClr>
                </a:solidFill>
                <a:latin typeface="Comic Sans MS" pitchFamily="66" charset="0"/>
                <a:ea typeface="+mj-lt"/>
              </a:rPr>
              <a:t>Art Technique – Art Moment</a:t>
            </a:r>
            <a:br>
              <a:rPr lang="en-GB" sz="3800" dirty="0">
                <a:solidFill>
                  <a:schemeClr val="tx2">
                    <a:shade val="85000"/>
                    <a:satMod val="150000"/>
                  </a:schemeClr>
                </a:solidFill>
                <a:latin typeface="Comic Sans MS" pitchFamily="66" charset="0"/>
                <a:ea typeface="+mj-lt"/>
              </a:rPr>
            </a:br>
            <a:r>
              <a:rPr lang="en-GB" sz="3000" dirty="0">
                <a:solidFill>
                  <a:schemeClr val="tx2">
                    <a:shade val="85000"/>
                    <a:satMod val="150000"/>
                  </a:schemeClr>
                </a:solidFill>
                <a:latin typeface="Comic Sans MS" pitchFamily="66" charset="0"/>
                <a:ea typeface="+mj-lt"/>
              </a:rPr>
              <a:t>What is impressionism?</a:t>
            </a: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485774" y="1387482"/>
            <a:ext cx="7181853" cy="5150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GB" sz="2600" dirty="0">
                <a:latin typeface="Comic Sans MS" charset="0"/>
              </a:rPr>
              <a:t>- </a:t>
            </a:r>
            <a:r>
              <a:rPr lang="en-GB" sz="2400" dirty="0">
                <a:latin typeface="Comic Sans MS" charset="0"/>
              </a:rPr>
              <a:t>Impressionism is an art movement in 18</a:t>
            </a:r>
            <a:r>
              <a:rPr lang="en-GB" sz="2400" baseline="30000" dirty="0">
                <a:latin typeface="Comic Sans MS" charset="0"/>
              </a:rPr>
              <a:t>th</a:t>
            </a:r>
            <a:r>
              <a:rPr lang="en-GB" sz="2400" dirty="0">
                <a:latin typeface="Comic Sans MS" charset="0"/>
              </a:rPr>
              <a:t> century</a:t>
            </a:r>
          </a:p>
          <a:p>
            <a:pPr algn="just">
              <a:lnSpc>
                <a:spcPct val="150000"/>
              </a:lnSpc>
            </a:pPr>
            <a:r>
              <a:rPr lang="en-GB" sz="2400" dirty="0">
                <a:latin typeface="Comic Sans MS" charset="0"/>
              </a:rPr>
              <a:t>- Started by a group of French artists who decided    to discard old ways of doing art. </a:t>
            </a:r>
          </a:p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GB" sz="2400" dirty="0">
                <a:latin typeface="Comic Sans MS" charset="0"/>
              </a:rPr>
              <a:t>Lines were replaced by rounded shapes, dashes  or tiny dots. Dark shadows became colourful and bright. </a:t>
            </a:r>
          </a:p>
          <a:p>
            <a:pPr marL="457189" indent="-457189" algn="just">
              <a:lnSpc>
                <a:spcPct val="150000"/>
              </a:lnSpc>
              <a:buFontTx/>
              <a:buChar char="-"/>
            </a:pPr>
            <a:r>
              <a:rPr lang="en-GB" sz="2400" dirty="0">
                <a:latin typeface="Comic Sans MS" charset="0"/>
              </a:rPr>
              <a:t>These painters often enjoyed </a:t>
            </a:r>
            <a:r>
              <a:rPr lang="en-GB" sz="2600" dirty="0">
                <a:latin typeface="Comic Sans MS" charset="0"/>
              </a:rPr>
              <a:t>painting outside. </a:t>
            </a:r>
          </a:p>
        </p:txBody>
      </p:sp>
      <p:sp>
        <p:nvSpPr>
          <p:cNvPr id="12293" name="Rectangle 4"/>
          <p:cNvSpPr>
            <a:spLocks noChangeArrowheads="1"/>
          </p:cNvSpPr>
          <p:nvPr/>
        </p:nvSpPr>
        <p:spPr bwMode="auto">
          <a:xfrm>
            <a:off x="8582027" y="1859340"/>
            <a:ext cx="2143125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alpha val="98000"/>
              </a:schemeClr>
            </a:solidFill>
          </a:ln>
        </p:spPr>
        <p:txBody>
          <a:bodyPr>
            <a:spAutoFit/>
          </a:bodyPr>
          <a:lstStyle/>
          <a:p>
            <a:pPr algn="just"/>
            <a:r>
              <a:rPr lang="en-GB" sz="1600" dirty="0">
                <a:latin typeface="Comic Sans MS" charset="0"/>
              </a:rPr>
              <a:t>Van </a:t>
            </a:r>
            <a:r>
              <a:rPr lang="en-GB" sz="1600" dirty="0" err="1">
                <a:latin typeface="Comic Sans MS" charset="0"/>
              </a:rPr>
              <a:t>Goghh’s</a:t>
            </a:r>
            <a:r>
              <a:rPr lang="en-GB" sz="1600" dirty="0">
                <a:latin typeface="Comic Sans MS" charset="0"/>
              </a:rPr>
              <a:t>  last painting “Wheatfield with crows”, that lives in his museum in Amsterdam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844B9-B361-6C45-8AAC-C183A75570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5530" y="4086225"/>
            <a:ext cx="4153779" cy="25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63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Vincent Van Gogh – Impressionism </a:t>
            </a:r>
          </a:p>
        </p:txBody>
      </p:sp>
      <p:pic>
        <p:nvPicPr>
          <p:cNvPr id="10" name="Content Placeholder 9" descr="Van Gogh Irise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3965980" y="2249488"/>
            <a:ext cx="4256865" cy="3541712"/>
          </a:xfrm>
        </p:spPr>
      </p:pic>
      <p:sp>
        <p:nvSpPr>
          <p:cNvPr id="11" name="TextBox 10"/>
          <p:cNvSpPr txBox="1"/>
          <p:nvPr/>
        </p:nvSpPr>
        <p:spPr>
          <a:xfrm>
            <a:off x="2793915" y="3885624"/>
            <a:ext cx="3330207" cy="369332"/>
          </a:xfrm>
          <a:prstGeom prst="rect">
            <a:avLst/>
          </a:prstGeom>
          <a:solidFill>
            <a:srgbClr val="C0D8ED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Small brush strokes giving texture</a:t>
            </a:r>
          </a:p>
        </p:txBody>
      </p:sp>
    </p:spTree>
    <p:extLst>
      <p:ext uri="{BB962C8B-B14F-4D97-AF65-F5344CB8AC3E}">
        <p14:creationId xmlns:p14="http://schemas.microsoft.com/office/powerpoint/2010/main" val="404193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4D656-F8CB-AC4A-A3C9-A24779DC3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332490"/>
            <a:ext cx="9905998" cy="1478570"/>
          </a:xfrm>
        </p:spPr>
        <p:txBody>
          <a:bodyPr/>
          <a:lstStyle/>
          <a:p>
            <a:r>
              <a:rPr lang="en-US" dirty="0"/>
              <a:t>Landscape – Background, Middle Ground &amp; Fore Ground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A051A3B-A43E-2F45-8859-172339EEC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1" y="1676954"/>
            <a:ext cx="5786047" cy="43395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33E3A2-E09C-0149-B8DA-694474CB36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72"/>
          <a:stretch/>
        </p:blipFill>
        <p:spPr>
          <a:xfrm>
            <a:off x="2406744" y="1697529"/>
            <a:ext cx="5817704" cy="42983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D78C7E-1E03-9C4D-8157-17C51D15BBAE}"/>
              </a:ext>
            </a:extLst>
          </p:cNvPr>
          <p:cNvSpPr txBox="1"/>
          <p:nvPr/>
        </p:nvSpPr>
        <p:spPr>
          <a:xfrm>
            <a:off x="3008243" y="6016489"/>
            <a:ext cx="4866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way to show space and depth is to over lap parts of an artwork to create the various grounds</a:t>
            </a:r>
          </a:p>
        </p:txBody>
      </p:sp>
    </p:spTree>
    <p:extLst>
      <p:ext uri="{BB962C8B-B14F-4D97-AF65-F5344CB8AC3E}">
        <p14:creationId xmlns:p14="http://schemas.microsoft.com/office/powerpoint/2010/main" val="3923414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B029C-FC6A-2E48-85F6-A2E2F22BA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9043" y="424070"/>
            <a:ext cx="8613915" cy="884583"/>
          </a:xfrm>
        </p:spPr>
        <p:txBody>
          <a:bodyPr>
            <a:normAutofit/>
          </a:bodyPr>
          <a:lstStyle/>
          <a:p>
            <a:r>
              <a:rPr lang="en-US" dirty="0"/>
              <a:t>Starry Night@ QR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35987F-D399-0D4F-8615-0AEBC3A960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41704" y="5849465"/>
            <a:ext cx="2968488" cy="884583"/>
          </a:xfrm>
        </p:spPr>
        <p:txBody>
          <a:bodyPr>
            <a:normAutofit/>
          </a:bodyPr>
          <a:lstStyle/>
          <a:p>
            <a:r>
              <a:rPr lang="en-US" dirty="0"/>
              <a:t>Grade 4&amp;5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F16C1-2B25-0147-B399-D0F45125B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4" y="1204292"/>
            <a:ext cx="4306957" cy="2665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4673F9-6D7C-D147-A260-2FDDDCAF5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323" y="1204294"/>
            <a:ext cx="3207027" cy="22247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51A44E-6CD5-654A-8367-9351206BA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2306" y="4035289"/>
            <a:ext cx="3305313" cy="24789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5D2F22F-C63B-2547-A8B0-CB360C9D6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7789" y="3598935"/>
            <a:ext cx="2924315" cy="21932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D83F5A-5E01-A040-A960-C36F2D73E2B2}"/>
              </a:ext>
            </a:extLst>
          </p:cNvPr>
          <p:cNvSpPr txBox="1"/>
          <p:nvPr/>
        </p:nvSpPr>
        <p:spPr>
          <a:xfrm>
            <a:off x="4717776" y="5792170"/>
            <a:ext cx="13980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Grade 2 &amp;3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5283F-738B-984C-BDDC-33E1D17836CA}"/>
              </a:ext>
            </a:extLst>
          </p:cNvPr>
          <p:cNvSpPr txBox="1"/>
          <p:nvPr/>
        </p:nvSpPr>
        <p:spPr>
          <a:xfrm>
            <a:off x="9740349" y="1789043"/>
            <a:ext cx="781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Tk &amp; 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4CAD69-B51C-2647-A394-7A0B95ACDF94}"/>
              </a:ext>
            </a:extLst>
          </p:cNvPr>
          <p:cNvSpPr txBox="1"/>
          <p:nvPr/>
        </p:nvSpPr>
        <p:spPr>
          <a:xfrm>
            <a:off x="1982304" y="696497"/>
            <a:ext cx="168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Grade 1 &amp;2</a:t>
            </a:r>
          </a:p>
        </p:txBody>
      </p:sp>
    </p:spTree>
    <p:extLst>
      <p:ext uri="{BB962C8B-B14F-4D97-AF65-F5344CB8AC3E}">
        <p14:creationId xmlns:p14="http://schemas.microsoft.com/office/powerpoint/2010/main" val="2946688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6BF9-D2F0-8748-BF4F-DF3CF6B9D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FE97B-1FF9-B84F-B282-2540B26A22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9X12 black construction paper(Grades TK, K, Grade 1/2)</a:t>
            </a:r>
          </a:p>
          <a:p>
            <a:r>
              <a:rPr lang="en-US" b="1" dirty="0"/>
              <a:t>Oil pastels (Grades TK, K, Grade 1/2)</a:t>
            </a:r>
          </a:p>
          <a:p>
            <a:r>
              <a:rPr lang="en-US" b="1" dirty="0"/>
              <a:t>Pencil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343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{0912D82F-12A3-1F42-80C5-76403E2301C0}tf10001122</Template>
  <TotalTime>64</TotalTime>
  <Words>443</Words>
  <Application>Microsoft Macintosh PowerPoint</Application>
  <PresentationFormat>Widescreen</PresentationFormat>
  <Paragraphs>45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Comic Sans MS</vt:lpstr>
      <vt:lpstr>Tw Cen MT</vt:lpstr>
      <vt:lpstr>Circuit</vt:lpstr>
      <vt:lpstr>Starry Night – Vincent Van Gogh Grade(TK,K&amp;1)</vt:lpstr>
      <vt:lpstr>Inspiration: Vincent Van Gogh</vt:lpstr>
      <vt:lpstr>Starry Night (June 1889) in motion (Video) Worth - $100 million Lives in Modern Museum in New York  </vt:lpstr>
      <vt:lpstr>Art Principle – Rhythm in visual art</vt:lpstr>
      <vt:lpstr>Art Technique – Art Moment What is impressionism?</vt:lpstr>
      <vt:lpstr> Vincent Van Gogh – Impressionism </vt:lpstr>
      <vt:lpstr>Landscape – Background, Middle Ground &amp; Fore Ground</vt:lpstr>
      <vt:lpstr>Starry Night@ QR</vt:lpstr>
      <vt:lpstr>Materials</vt:lpstr>
      <vt:lpstr>Procedure (Tk, K, Grade 1) </vt:lpstr>
      <vt:lpstr>Procedure (Tk, K, Grade 1)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Starry Night – Vincent Van Gogh</dc:title>
  <dc:creator>Rajee Subramanian</dc:creator>
  <cp:lastModifiedBy>Rajee Subramanian</cp:lastModifiedBy>
  <cp:revision>4</cp:revision>
  <dcterms:created xsi:type="dcterms:W3CDTF">2020-03-09T20:08:58Z</dcterms:created>
  <dcterms:modified xsi:type="dcterms:W3CDTF">2020-03-09T21:13:45Z</dcterms:modified>
</cp:coreProperties>
</file>