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8" r:id="rId2"/>
    <p:sldId id="291" r:id="rId3"/>
    <p:sldId id="292" r:id="rId4"/>
    <p:sldId id="296" r:id="rId5"/>
    <p:sldId id="295" r:id="rId6"/>
    <p:sldId id="297" r:id="rId7"/>
    <p:sldId id="298" r:id="rId8"/>
    <p:sldId id="299" r:id="rId9"/>
    <p:sldId id="275" r:id="rId10"/>
    <p:sldId id="267" r:id="rId11"/>
    <p:sldId id="304" r:id="rId12"/>
    <p:sldId id="305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8"/>
    <p:restoredTop sz="94683"/>
  </p:normalViewPr>
  <p:slideViewPr>
    <p:cSldViewPr snapToGrid="0" snapToObjects="1">
      <p:cViewPr varScale="1">
        <p:scale>
          <a:sx n="77" d="100"/>
          <a:sy n="77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anchor="b">
            <a:normAutofit/>
          </a:bodyPr>
          <a:lstStyle>
            <a:lvl1pPr algn="l">
              <a:defRPr sz="3038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43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3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3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9" y="781404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013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013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44-EE02-B74E-9919-AC56695F30C8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389F-CFE1-2C44-B046-AB78E4DA48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0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anchor="b">
            <a:normAutofit/>
          </a:bodyPr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3" y="1678107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9" y="1678107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3" y="1678107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013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/>
                </a:solidFill>
              </a:defRPr>
            </a:lvl1pPr>
          </a:lstStyle>
          <a:p>
            <a:fld id="{EAD1440A-D63C-D14F-A71D-55743A0DC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/>
                </a:solidFill>
              </a:defRPr>
            </a:lvl1pPr>
          </a:lstStyle>
          <a:p>
            <a:fld id="{41C4A563-30C4-FB4F-B069-C2A14F7B63DA}" type="datetimeFigureOut">
              <a:rPr lang="en-US" smtClean="0"/>
              <a:t>11/4/21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9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95453" indent="-195453" algn="l" defTabSz="514350" rtl="0" eaLnBrk="1" latinLnBrk="0" hangingPunct="1">
        <a:lnSpc>
          <a:spcPct val="100000"/>
        </a:lnSpc>
        <a:spcBef>
          <a:spcPts val="101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16624" indent="-159449" algn="l" defTabSz="514350" rtl="0" eaLnBrk="1" latinLnBrk="0" hangingPunct="1">
        <a:lnSpc>
          <a:spcPct val="100000"/>
        </a:lnSpc>
        <a:spcBef>
          <a:spcPts val="67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s://www.publicdomainpictures.net/en/view-image.php?image=168174&amp;picture=green-pe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HHLOeNT511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963" y="295275"/>
            <a:ext cx="10288587" cy="1123950"/>
          </a:xfrm>
        </p:spPr>
        <p:txBody>
          <a:bodyPr>
            <a:noAutofit/>
          </a:bodyPr>
          <a:lstStyle/>
          <a:p>
            <a:r>
              <a:rPr lang="en-US" sz="3600" b="1" dirty="0"/>
              <a:t>Rolling Hills of San Ramon &amp; Quail Run School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499" y="5467350"/>
            <a:ext cx="2609851" cy="139065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November 2021 Art Project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Quail Run Elementary</a:t>
            </a:r>
          </a:p>
          <a:p>
            <a:r>
              <a:rPr lang="en-US" sz="1600" b="1" dirty="0" err="1">
                <a:solidFill>
                  <a:schemeClr val="tx2"/>
                </a:solidFill>
              </a:rPr>
              <a:t>Rajee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Subramanian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1905F-CA3E-834E-8C6C-495C933AF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25"/>
          <a:stretch/>
        </p:blipFill>
        <p:spPr>
          <a:xfrm>
            <a:off x="3636959" y="857250"/>
            <a:ext cx="8128000" cy="300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C9E776-EE0C-A14C-904B-5707078B6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5" t="53438" r="35762" b="3750"/>
          <a:stretch/>
        </p:blipFill>
        <p:spPr>
          <a:xfrm>
            <a:off x="5257005" y="3711400"/>
            <a:ext cx="3582990" cy="300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0A000-4A43-6A41-BD15-15F32C57BB97}"/>
              </a:ext>
            </a:extLst>
          </p:cNvPr>
          <p:cNvSpPr txBox="1"/>
          <p:nvPr/>
        </p:nvSpPr>
        <p:spPr>
          <a:xfrm>
            <a:off x="8839994" y="4190196"/>
            <a:ext cx="335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highlight>
                  <a:srgbClr val="C0C0C0"/>
                </a:highlight>
              </a:rPr>
              <a:t>TK, K &amp; Grade 1</a:t>
            </a:r>
          </a:p>
        </p:txBody>
      </p:sp>
    </p:spTree>
    <p:extLst>
      <p:ext uri="{BB962C8B-B14F-4D97-AF65-F5344CB8AC3E}">
        <p14:creationId xmlns:p14="http://schemas.microsoft.com/office/powerpoint/2010/main" val="280101183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213" y="304800"/>
            <a:ext cx="3487737" cy="685800"/>
          </a:xfrm>
        </p:spPr>
        <p:txBody>
          <a:bodyPr/>
          <a:lstStyle/>
          <a:p>
            <a:r>
              <a:rPr lang="en-US" dirty="0"/>
              <a:t>Materials – Tk, Kinder &amp; Grade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7F9407-813D-6E45-BA29-B002EA71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0922924" cy="5596467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9x12 White construction paper QR Quail cut and craft sheet</a:t>
            </a:r>
          </a:p>
          <a:p>
            <a:r>
              <a:rPr lang="en-US" sz="2400" dirty="0">
                <a:solidFill>
                  <a:schemeClr val="tx2"/>
                </a:solidFill>
              </a:rPr>
              <a:t>9X12 Green construction paper</a:t>
            </a:r>
          </a:p>
          <a:p>
            <a:r>
              <a:rPr lang="en-US" sz="2400" dirty="0">
                <a:solidFill>
                  <a:schemeClr val="tx2"/>
                </a:solidFill>
              </a:rPr>
              <a:t>9x12 Blue construction paper</a:t>
            </a:r>
          </a:p>
          <a:p>
            <a:r>
              <a:rPr lang="en-US" sz="2400" dirty="0">
                <a:solidFill>
                  <a:schemeClr val="tx2"/>
                </a:solidFill>
              </a:rPr>
              <a:t>Crayons – Blue and Browns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Sharpie (Classroom)</a:t>
            </a:r>
          </a:p>
          <a:p>
            <a:r>
              <a:rPr lang="en-US" sz="2400" dirty="0">
                <a:solidFill>
                  <a:schemeClr val="tx2"/>
                </a:solidFill>
              </a:rPr>
              <a:t>Blue and Brown Markers</a:t>
            </a:r>
          </a:p>
          <a:p>
            <a:pPr marL="342900" indent="-342900"/>
            <a:r>
              <a:rPr lang="en-US" sz="2400" dirty="0">
                <a:solidFill>
                  <a:schemeClr val="tx2"/>
                </a:solidFill>
              </a:rPr>
              <a:t>Glue Sticks (Classroom)</a:t>
            </a:r>
          </a:p>
          <a:p>
            <a:pPr marL="342900" indent="-342900"/>
            <a:r>
              <a:rPr lang="en-US" sz="2400" dirty="0">
                <a:solidFill>
                  <a:schemeClr val="tx2"/>
                </a:solidFill>
              </a:rPr>
              <a:t>Scissors (Classroom)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7EB5-3874-704B-9614-B36D4DDF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 – Procedure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8856D-DEA8-984E-BA9B-F71240EC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0024" y="2047875"/>
            <a:ext cx="4191001" cy="3143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0FD66-CB7C-3646-BF27-954BACF25AC0}"/>
              </a:ext>
            </a:extLst>
          </p:cNvPr>
          <p:cNvSpPr txBox="1"/>
          <p:nvPr/>
        </p:nvSpPr>
        <p:spPr>
          <a:xfrm>
            <a:off x="62865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additional feathers on the Quail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88BBC-0829-5743-8B12-03785A7281E4}"/>
              </a:ext>
            </a:extLst>
          </p:cNvPr>
          <p:cNvSpPr txBox="1"/>
          <p:nvPr/>
        </p:nvSpPr>
        <p:spPr>
          <a:xfrm>
            <a:off x="4208464" y="5924550"/>
            <a:ext cx="333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the feather lines in brown to add texture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C7BE89-06BB-D042-AFEB-7C6BD008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33007" y="1999457"/>
            <a:ext cx="4286250" cy="33353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78A92-15BF-5B49-94C9-AB29A661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55" r="8784"/>
          <a:stretch/>
        </p:blipFill>
        <p:spPr>
          <a:xfrm rot="5400000">
            <a:off x="7701615" y="183498"/>
            <a:ext cx="4216683" cy="384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6A58F8-12F5-BC44-A1C1-BE9CA450CB76}"/>
              </a:ext>
            </a:extLst>
          </p:cNvPr>
          <p:cNvSpPr txBox="1"/>
          <p:nvPr/>
        </p:nvSpPr>
        <p:spPr>
          <a:xfrm>
            <a:off x="7543800" y="452148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crayons to color the body of the Quail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Blue and light brown for the tummy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Dark Brown for the wings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Blue for the neck </a:t>
            </a:r>
          </a:p>
        </p:txBody>
      </p:sp>
    </p:spTree>
    <p:extLst>
      <p:ext uri="{BB962C8B-B14F-4D97-AF65-F5344CB8AC3E}">
        <p14:creationId xmlns:p14="http://schemas.microsoft.com/office/powerpoint/2010/main" val="791821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7EB5-3874-704B-9614-B36D4DDF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TK, Kinder, Grade 1, 2 &amp; 3 – Procedure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8856D-DEA8-984E-BA9B-F71240EC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200024" y="2047875"/>
            <a:ext cx="4191001" cy="314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0FD66-CB7C-3646-BF27-954BACF25AC0}"/>
              </a:ext>
            </a:extLst>
          </p:cNvPr>
          <p:cNvSpPr txBox="1"/>
          <p:nvPr/>
        </p:nvSpPr>
        <p:spPr>
          <a:xfrm>
            <a:off x="62865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 blue and brown for the tummy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88BBC-0829-5743-8B12-03785A7281E4}"/>
              </a:ext>
            </a:extLst>
          </p:cNvPr>
          <p:cNvSpPr txBox="1"/>
          <p:nvPr/>
        </p:nvSpPr>
        <p:spPr>
          <a:xfrm>
            <a:off x="4208464" y="5924550"/>
            <a:ext cx="333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 them out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C7BE89-06BB-D042-AFEB-7C6BD008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3733007" y="2059781"/>
            <a:ext cx="4286250" cy="3214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78A92-15BF-5B49-94C9-AB29A661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25" r="8925"/>
          <a:stretch/>
        </p:blipFill>
        <p:spPr>
          <a:xfrm rot="5400000">
            <a:off x="7701615" y="183498"/>
            <a:ext cx="4216683" cy="384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6A58F8-12F5-BC44-A1C1-BE9CA450CB76}"/>
              </a:ext>
            </a:extLst>
          </p:cNvPr>
          <p:cNvSpPr txBox="1"/>
          <p:nvPr/>
        </p:nvSpPr>
        <p:spPr>
          <a:xfrm>
            <a:off x="7543800" y="452148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collage the head first</a:t>
            </a:r>
          </a:p>
        </p:txBody>
      </p:sp>
    </p:spTree>
    <p:extLst>
      <p:ext uri="{BB962C8B-B14F-4D97-AF65-F5344CB8AC3E}">
        <p14:creationId xmlns:p14="http://schemas.microsoft.com/office/powerpoint/2010/main" val="384233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7EB5-3874-704B-9614-B36D4DDF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5" y="-723900"/>
            <a:ext cx="10553702" cy="1860087"/>
          </a:xfrm>
        </p:spPr>
        <p:txBody>
          <a:bodyPr/>
          <a:lstStyle/>
          <a:p>
            <a:r>
              <a:rPr lang="en-US" dirty="0"/>
              <a:t>TK, Kinder, Grade 1, 2 &amp; 3 – Procedure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8856D-DEA8-984E-BA9B-F71240EC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61949" y="1885950"/>
            <a:ext cx="3867150" cy="314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0FD66-CB7C-3646-BF27-954BACF25AC0}"/>
              </a:ext>
            </a:extLst>
          </p:cNvPr>
          <p:cNvSpPr txBox="1"/>
          <p:nvPr/>
        </p:nvSpPr>
        <p:spPr>
          <a:xfrm>
            <a:off x="569914" y="5715000"/>
            <a:ext cx="333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Beak is glued on top of the head </a:t>
            </a:r>
          </a:p>
          <a:p>
            <a:r>
              <a:rPr lang="en-US" dirty="0"/>
              <a:t>In front of the eyes (above the smile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88BBC-0829-5743-8B12-03785A7281E4}"/>
              </a:ext>
            </a:extLst>
          </p:cNvPr>
          <p:cNvSpPr txBox="1"/>
          <p:nvPr/>
        </p:nvSpPr>
        <p:spPr>
          <a:xfrm>
            <a:off x="4208464" y="5924550"/>
            <a:ext cx="333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feather on the top goes under the head </a:t>
            </a:r>
          </a:p>
          <a:p>
            <a:r>
              <a:rPr lang="en-US" dirty="0"/>
              <a:t>Glue it down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C7BE89-06BB-D042-AFEB-7C6BD008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3562350" y="1704465"/>
            <a:ext cx="4286249" cy="3214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78A92-15BF-5B49-94C9-AB29A661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25" r="8925"/>
          <a:stretch/>
        </p:blipFill>
        <p:spPr>
          <a:xfrm rot="5400000">
            <a:off x="7701615" y="183498"/>
            <a:ext cx="4216683" cy="384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6A58F8-12F5-BC44-A1C1-BE9CA450CB76}"/>
              </a:ext>
            </a:extLst>
          </p:cNvPr>
          <p:cNvSpPr txBox="1"/>
          <p:nvPr/>
        </p:nvSpPr>
        <p:spPr>
          <a:xfrm>
            <a:off x="7543800" y="452148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a huge mountain on the green sheet </a:t>
            </a:r>
          </a:p>
          <a:p>
            <a:r>
              <a:rPr lang="en-US" sz="2400" dirty="0"/>
              <a:t>Glue it on to the blue sheet </a:t>
            </a:r>
          </a:p>
        </p:txBody>
      </p:sp>
    </p:spTree>
    <p:extLst>
      <p:ext uri="{BB962C8B-B14F-4D97-AF65-F5344CB8AC3E}">
        <p14:creationId xmlns:p14="http://schemas.microsoft.com/office/powerpoint/2010/main" val="43517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7EB5-3874-704B-9614-B36D4DDF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 – Procedure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8856D-DEA8-984E-BA9B-F71240EC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61949" y="2007394"/>
            <a:ext cx="3867150" cy="2900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0FD66-CB7C-3646-BF27-954BACF25AC0}"/>
              </a:ext>
            </a:extLst>
          </p:cNvPr>
          <p:cNvSpPr txBox="1"/>
          <p:nvPr/>
        </p:nvSpPr>
        <p:spPr>
          <a:xfrm>
            <a:off x="569914" y="5715000"/>
            <a:ext cx="333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and match the corners on the quail body and glue it down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88BBC-0829-5743-8B12-03785A7281E4}"/>
              </a:ext>
            </a:extLst>
          </p:cNvPr>
          <p:cNvSpPr txBox="1"/>
          <p:nvPr/>
        </p:nvSpPr>
        <p:spPr>
          <a:xfrm>
            <a:off x="4208065" y="4762500"/>
            <a:ext cx="333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the head the way you want (looking up/down)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Glue it on top of the neck overlapping some of the neck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C7BE89-06BB-D042-AFEB-7C6BD008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3672284" y="840582"/>
            <a:ext cx="4286249" cy="32146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78A92-15BF-5B49-94C9-AB29A661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25" r="8925"/>
          <a:stretch/>
        </p:blipFill>
        <p:spPr>
          <a:xfrm rot="5400000">
            <a:off x="7701615" y="183498"/>
            <a:ext cx="4216683" cy="384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6A58F8-12F5-BC44-A1C1-BE9CA450CB76}"/>
              </a:ext>
            </a:extLst>
          </p:cNvPr>
          <p:cNvSpPr txBox="1"/>
          <p:nvPr/>
        </p:nvSpPr>
        <p:spPr>
          <a:xfrm>
            <a:off x="7543800" y="452148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Trace around the outer parts of the quail after it has been glued down</a:t>
            </a:r>
          </a:p>
          <a:p>
            <a:r>
              <a:rPr lang="en-US" sz="2400" dirty="0"/>
              <a:t>Write your name on the green hill away from the Quail</a:t>
            </a:r>
          </a:p>
        </p:txBody>
      </p:sp>
    </p:spTree>
    <p:extLst>
      <p:ext uri="{BB962C8B-B14F-4D97-AF65-F5344CB8AC3E}">
        <p14:creationId xmlns:p14="http://schemas.microsoft.com/office/powerpoint/2010/main" val="580774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2013" y="45772"/>
            <a:ext cx="8866187" cy="1219200"/>
          </a:xfrm>
        </p:spPr>
        <p:txBody>
          <a:bodyPr>
            <a:noAutofit/>
          </a:bodyPr>
          <a:lstStyle/>
          <a:p>
            <a:r>
              <a:rPr lang="en-US" sz="2800" dirty="0"/>
              <a:t>Beautiful San Ramon – Rolling Hills and Valley</a:t>
            </a:r>
            <a:endParaRPr sz="28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059C8F3-E110-9C45-8498-1D88B311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413" y="2933700"/>
            <a:ext cx="4064000" cy="1866900"/>
          </a:xfrm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00308F3B-CB90-7543-8619-8FD04B87B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5734" y="58358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650F0F6C-D68C-BC43-BBA4-228B78F49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8134" y="59882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EEF38CE-4912-4242-8F15-0CCA0F623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534" y="37567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C52B20C5-3A0E-0540-BC05-A8A9A14F2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968BC-E6EE-0C4A-B5F3-BDBFC9C0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96" y="1296941"/>
            <a:ext cx="10261602" cy="51856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E2623B-DB80-B84F-80B5-2A01D244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96" y="1296941"/>
            <a:ext cx="10162116" cy="51437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415FE6-913E-0C4F-B401-6681CA94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096" y="1296941"/>
            <a:ext cx="10261601" cy="5139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5668E8-FD45-844C-AC17-8313B6FF6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95" y="1314192"/>
            <a:ext cx="10261602" cy="51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24700" y="419101"/>
            <a:ext cx="4470509" cy="939799"/>
          </a:xfrm>
        </p:spPr>
        <p:txBody>
          <a:bodyPr>
            <a:noAutofit/>
          </a:bodyPr>
          <a:lstStyle/>
          <a:p>
            <a:r>
              <a:rPr lang="en-US" sz="2800" dirty="0"/>
              <a:t>World Famous </a:t>
            </a:r>
            <a:endParaRPr sz="2800" dirty="0"/>
          </a:p>
        </p:txBody>
      </p:sp>
      <p:pic>
        <p:nvPicPr>
          <p:cNvPr id="4098" name="Picture 2" descr="Where Have All the Pear Trees Gone? | Edible East Bay">
            <a:extLst>
              <a:ext uri="{FF2B5EF4-FFF2-40B4-BE49-F238E27FC236}">
                <a16:creationId xmlns:a16="http://schemas.microsoft.com/office/drawing/2014/main" id="{82035A99-5DFC-DC4A-910A-748EA00D2B8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17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7124700" y="1511301"/>
            <a:ext cx="4208671" cy="4212744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1800" dirty="0"/>
              <a:t>Thomas B. Bishop Company</a:t>
            </a:r>
          </a:p>
          <a:p>
            <a:endParaRPr lang="en-US" sz="1800" dirty="0"/>
          </a:p>
          <a:p>
            <a:r>
              <a:rPr lang="en-US" sz="1800" dirty="0"/>
              <a:t>The Bartlett Pear Orchard at the Bishop Ranch, begun in 1911</a:t>
            </a:r>
          </a:p>
          <a:p>
            <a:r>
              <a:rPr lang="en-US" sz="1800" dirty="0"/>
              <a:t>Known as the largest single orchard of Bartlett pears in the world.</a:t>
            </a:r>
          </a:p>
          <a:p>
            <a:endParaRPr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991E0-B236-3543-B053-AABA873C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81332" y="4100688"/>
            <a:ext cx="3738033" cy="2492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F6006-61B3-9748-AEA1-F080EB39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90" y="1152045"/>
            <a:ext cx="6116612" cy="45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24700" y="419101"/>
            <a:ext cx="5067300" cy="939799"/>
          </a:xfrm>
        </p:spPr>
        <p:txBody>
          <a:bodyPr>
            <a:noAutofit/>
          </a:bodyPr>
          <a:lstStyle/>
          <a:p>
            <a:r>
              <a:rPr lang="en-US" sz="2800" dirty="0"/>
              <a:t>San Ramon Logo</a:t>
            </a:r>
            <a:endParaRPr sz="2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0A235E7-A399-2E43-B58E-854EBEDD5E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3499" t="-2286" r="-2591" b="-2523"/>
          <a:stretch/>
        </p:blipFill>
        <p:spPr>
          <a:xfrm>
            <a:off x="647701" y="314325"/>
            <a:ext cx="6305550" cy="6229349"/>
          </a:xfrm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7124700" y="1511301"/>
            <a:ext cx="4897968" cy="4927598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n-US" sz="6400" b="1" dirty="0">
                <a:solidFill>
                  <a:schemeClr val="tx2"/>
                </a:solidFill>
              </a:rPr>
              <a:t>The San Ramon Logo has the little hills </a:t>
            </a:r>
          </a:p>
          <a:p>
            <a:endParaRPr lang="en-US" sz="6400" b="1" dirty="0">
              <a:solidFill>
                <a:schemeClr val="tx2"/>
              </a:solidFill>
            </a:endParaRPr>
          </a:p>
          <a:p>
            <a:r>
              <a:rPr lang="en-US" sz="6400" b="1" dirty="0">
                <a:solidFill>
                  <a:schemeClr val="tx2"/>
                </a:solidFill>
              </a:rPr>
              <a:t>City became legally incorporated in 1983</a:t>
            </a:r>
          </a:p>
          <a:p>
            <a:r>
              <a:rPr lang="en-US" sz="6400" b="1" dirty="0">
                <a:solidFill>
                  <a:schemeClr val="tx2"/>
                </a:solidFill>
              </a:rPr>
              <a:t>City approved 11,000 homes and parks, schools, shopping area for the new homes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6200" b="1" dirty="0">
                <a:solidFill>
                  <a:schemeClr val="tx2"/>
                </a:solidFill>
              </a:rPr>
              <a:t>Quail Run was the 3</a:t>
            </a:r>
            <a:r>
              <a:rPr lang="en-US" sz="6200" b="1" baseline="30000" dirty="0">
                <a:solidFill>
                  <a:schemeClr val="tx2"/>
                </a:solidFill>
              </a:rPr>
              <a:t>rd</a:t>
            </a:r>
            <a:r>
              <a:rPr lang="en-US" sz="6200" b="1" dirty="0">
                <a:solidFill>
                  <a:schemeClr val="tx2"/>
                </a:solidFill>
              </a:rPr>
              <a:t> school in the area built by </a:t>
            </a:r>
            <a:r>
              <a:rPr lang="en-US" sz="6200" b="1" dirty="0" err="1">
                <a:solidFill>
                  <a:schemeClr val="tx2"/>
                </a:solidFill>
              </a:rPr>
              <a:t>Shapell</a:t>
            </a:r>
            <a:r>
              <a:rPr lang="en-US" sz="6200" b="1" dirty="0">
                <a:solidFill>
                  <a:schemeClr val="tx2"/>
                </a:solidFill>
              </a:rPr>
              <a:t> builders</a:t>
            </a:r>
            <a:endParaRPr sz="6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9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589-F605-C340-A6B1-80B06071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Quail Run – Inauguration</a:t>
            </a:r>
          </a:p>
        </p:txBody>
      </p:sp>
      <p:pic>
        <p:nvPicPr>
          <p:cNvPr id="8194" name="Picture 2" descr="Quail Run Elementary School">
            <a:extLst>
              <a:ext uri="{FF2B5EF4-FFF2-40B4-BE49-F238E27FC236}">
                <a16:creationId xmlns:a16="http://schemas.microsoft.com/office/drawing/2014/main" id="{C8FB889E-22F0-9F46-BBC9-2997A56A92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" y="1825624"/>
            <a:ext cx="5396853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EAA14-AFCF-3D49-97A2-48725F40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9300" y="762000"/>
            <a:ext cx="6185047" cy="54483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on August 25, 2005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School Logo – Explorers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Before the new place it was in portables on Coyote Creek black top with 10 Staff and 127 students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New building had 30 staff and 570 students in its first year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Currently, 17 years old school has approx. 850 students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School colors Green and white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C8912-5D14-3747-BDE3-151AEA7F9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52" y="1825624"/>
            <a:ext cx="5396853" cy="43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589-F605-C340-A6B1-80B06071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Quail Run – Mascot</a:t>
            </a:r>
          </a:p>
        </p:txBody>
      </p:sp>
      <p:pic>
        <p:nvPicPr>
          <p:cNvPr id="9220" name="Picture 4" descr="California Quail Images, Stock Photos &amp;amp; Vectors | Shutterstock">
            <a:extLst>
              <a:ext uri="{FF2B5EF4-FFF2-40B4-BE49-F238E27FC236}">
                <a16:creationId xmlns:a16="http://schemas.microsoft.com/office/drawing/2014/main" id="{4BCEA8BE-3375-AF40-97B9-700E63F5B7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" b="7455"/>
          <a:stretch/>
        </p:blipFill>
        <p:spPr bwMode="auto">
          <a:xfrm>
            <a:off x="349328" y="1166161"/>
            <a:ext cx="5359244" cy="44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EAA14-AFCF-3D49-97A2-48725F40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691" y="433387"/>
            <a:ext cx="6185047" cy="54483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School Logo is usually the mascot – Explorers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For convenience purpose the quail on the explorer was chosen as mascot in the recent years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Quinn the Quail came alive just 5 years back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Quail is also the California State Bird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Quail eats seeds, grains, berries small insects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It has a special feathers on the top of the head called Plume or Crest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Nest under the shrubs on the ground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Runs fast and flies occasionally mostly in danger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C8912-5D14-3747-BDE3-151AEA7F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7" y="1760823"/>
            <a:ext cx="5396853" cy="4335177"/>
          </a:xfrm>
          <a:prstGeom prst="rect">
            <a:avLst/>
          </a:prstGeom>
        </p:spPr>
      </p:pic>
      <p:pic>
        <p:nvPicPr>
          <p:cNvPr id="9222" name="Picture 6" descr="Image">
            <a:extLst>
              <a:ext uri="{FF2B5EF4-FFF2-40B4-BE49-F238E27FC236}">
                <a16:creationId xmlns:a16="http://schemas.microsoft.com/office/drawing/2014/main" id="{24E0E10A-E334-7E4F-9933-980388C68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7929" r="1" b="7443"/>
          <a:stretch/>
        </p:blipFill>
        <p:spPr bwMode="auto">
          <a:xfrm>
            <a:off x="432447" y="914400"/>
            <a:ext cx="481629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13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589-F605-C340-A6B1-80B06071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4800"/>
            <a:ext cx="11123616" cy="1219200"/>
          </a:xfrm>
        </p:spPr>
        <p:txBody>
          <a:bodyPr>
            <a:normAutofit/>
          </a:bodyPr>
          <a:lstStyle/>
          <a:p>
            <a:r>
              <a:rPr lang="en-US" sz="2800" b="1" dirty="0"/>
              <a:t>How did Quail Run get its name?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CA4F-DA42-6645-A72C-45E42A72E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5" y="1981199"/>
            <a:ext cx="10421935" cy="40323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EAA14-AFCF-3D49-97A2-48725F40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550" y="304800"/>
            <a:ext cx="5708797" cy="167639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New school ground breaking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Quails were all over the ground and was running all around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They live in huge groups called covey</a:t>
            </a: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 descr="running quail | Vargas Plateau, Fremont California | Jerry Ting | Flickr">
            <a:hlinkClick r:id="rId2"/>
            <a:extLst>
              <a:ext uri="{FF2B5EF4-FFF2-40B4-BE49-F238E27FC236}">
                <a16:creationId xmlns:a16="http://schemas.microsoft.com/office/drawing/2014/main" id="{9B03BC85-F2FD-E246-8350-A4B37973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1" y="1849728"/>
            <a:ext cx="8640760" cy="50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004AC-9A8F-3D42-AA84-9B979CED2DA0}"/>
              </a:ext>
            </a:extLst>
          </p:cNvPr>
          <p:cNvSpPr txBox="1"/>
          <p:nvPr/>
        </p:nvSpPr>
        <p:spPr>
          <a:xfrm>
            <a:off x="9601201" y="2784202"/>
            <a:ext cx="22574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Video of Quail Running embedded in the picture on the right, if it doesn’t play, please click below!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https://www.youtube.com/watch?v=HHLOeNT511E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9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084A-FBCD-0E4D-838D-7DF76641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0"/>
            <a:ext cx="10058403" cy="1219200"/>
          </a:xfrm>
        </p:spPr>
        <p:txBody>
          <a:bodyPr>
            <a:normAutofit/>
          </a:bodyPr>
          <a:lstStyle/>
          <a:p>
            <a:r>
              <a:rPr lang="en-US" sz="4400" dirty="0"/>
              <a:t>Art 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40DC-9CF8-5A40-AB91-1F0FCDD08F0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Collage making (Overlapping)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Background – Blue Sky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Middle Ground – Rolling hills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Foreground – Quail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2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Collage making (Overlapping)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ground, Foreground, Horizon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dolphin - Background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>
            <a:fillRect/>
          </a:stretch>
        </p:blipFill>
        <p:spPr>
          <a:xfrm>
            <a:off x="6324601" y="2209800"/>
            <a:ext cx="3873171" cy="357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34961" y="2516148"/>
            <a:ext cx="176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1" y="3886201"/>
            <a:ext cx="154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Fore ground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9934" y="4397268"/>
            <a:ext cx="11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Horizon</a:t>
            </a:r>
          </a:p>
        </p:txBody>
      </p:sp>
      <p:pic>
        <p:nvPicPr>
          <p:cNvPr id="16" name="Picture 15" descr="collage 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6" y="2174875"/>
            <a:ext cx="4101047" cy="3607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5029" y="3067304"/>
            <a:ext cx="166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5029" y="5305775"/>
            <a:ext cx="166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Overlapping Image</a:t>
            </a:r>
          </a:p>
        </p:txBody>
      </p:sp>
    </p:spTree>
    <p:extLst>
      <p:ext uri="{BB962C8B-B14F-4D97-AF65-F5344CB8AC3E}">
        <p14:creationId xmlns:p14="http://schemas.microsoft.com/office/powerpoint/2010/main" val="1221337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lling hill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lling hills" id="{398D26B4-7B58-1D4E-B8DB-A6EE33477B01}" vid="{A875E267-176B-3F42-9BA8-345F847D61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20518</TotalTime>
  <Words>597</Words>
  <Application>Microsoft Macintosh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Segoe Print</vt:lpstr>
      <vt:lpstr>Rolling hills</vt:lpstr>
      <vt:lpstr>Rolling Hills of San Ramon &amp; Quail Run School spirit</vt:lpstr>
      <vt:lpstr>Beautiful San Ramon – Rolling Hills and Valley</vt:lpstr>
      <vt:lpstr>World Famous </vt:lpstr>
      <vt:lpstr>San Ramon Logo</vt:lpstr>
      <vt:lpstr>Quail Run – Inauguration</vt:lpstr>
      <vt:lpstr>Quail Run – Mascot</vt:lpstr>
      <vt:lpstr>How did Quail Run get its name? </vt:lpstr>
      <vt:lpstr>Art Elements </vt:lpstr>
      <vt:lpstr>Art Element</vt:lpstr>
      <vt:lpstr>Materials – Tk, Kinder &amp; Grade 1</vt:lpstr>
      <vt:lpstr>Kinder – Procedure </vt:lpstr>
      <vt:lpstr>TK, Kinder, Grade 1, 2 &amp; 3 – Procedure </vt:lpstr>
      <vt:lpstr>TK, Kinder, Grade 1, 2 &amp; 3 – Procedure </vt:lpstr>
      <vt:lpstr>Kinder – Procedure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Hills of San Ramon &amp; Quail Run School spirit</dc:title>
  <dc:creator>Microsoft Office User</dc:creator>
  <cp:lastModifiedBy>Microsoft Office User</cp:lastModifiedBy>
  <cp:revision>10</cp:revision>
  <cp:lastPrinted>2021-10-22T14:56:17Z</cp:lastPrinted>
  <dcterms:created xsi:type="dcterms:W3CDTF">2021-10-20T17:17:43Z</dcterms:created>
  <dcterms:modified xsi:type="dcterms:W3CDTF">2021-11-05T17:39:08Z</dcterms:modified>
</cp:coreProperties>
</file>