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sldIdLst>
    <p:sldId id="257" r:id="rId2"/>
    <p:sldId id="258" r:id="rId3"/>
    <p:sldId id="259" r:id="rId4"/>
    <p:sldId id="270" r:id="rId5"/>
    <p:sldId id="266" r:id="rId6"/>
    <p:sldId id="267" r:id="rId7"/>
    <p:sldId id="268" r:id="rId8"/>
    <p:sldId id="269" r:id="rId9"/>
    <p:sldId id="280" r:id="rId10"/>
    <p:sldId id="271" r:id="rId11"/>
    <p:sldId id="272" r:id="rId12"/>
    <p:sldId id="281" r:id="rId13"/>
    <p:sldId id="273" r:id="rId14"/>
    <p:sldId id="275" r:id="rId15"/>
    <p:sldId id="276" r:id="rId16"/>
    <p:sldId id="274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E9E4"/>
    <a:srgbClr val="84D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4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5:0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5:33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6:38.47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16383,'0'35'0,"28"13"0,-5-9 0,36 20 0,-11-19 0,16 31 0,9-15 0,-17 17 0,-15-41 0,1 1 0,-7 9 0,-1 2 0,6-3 0,-1 0 0,-5 2 0,-1 2 0,-1-2 0,-1-1 0,21 21 0,-12-6 0,1-1 0,13 4 0,-15-5 0,0 0 0,12-2 0,4 30 0,-6-20 0,2 8 0,-10-13 0,18 4 0,-18-4 0,21 16 0,-21-13 0,21 12 0,-9-1 0,-15-27 0,1 0 0,1 1 0,0 0 0,-7-7 0,1 0 0,16 10 0,-1 1 0,10 29 0,-7-26 0,-1 1 0,-23-12 0,0 1 0,15 13 0,2 0 0,-10-9 0,0 1 0,7 16 0,0 1 0,-8-19 0,-1-2 0,-1 4 0,-1-1 0,23 28 0,-13-17 0,0 0 0,-13-18 0,1 2 0,22 28 0,2-1 0,-18-27 0,1-2 0,15 18 0,2 0 0,-9-13 0,1-2 0,3-4 0,2 1 0,4 11 0,-1 0 0,-7-15 0,-1-1 0,7 11 0,-2 0 0,-11-8 0,-1-2 0,0-2 0,0-1 0,6 5 0,-2 0 0,-8 0 0,-1-2 0,29 20 0,0 15 0,-24-33 0,10 10 0,-13-13 0,13 13 0,-10-9 0,10 8 0,-12-11 0,9 1 0,-7-9 0,18-1 0,-8-8 0,10 0 0,-26 8 0,-6 1 0,-18 8 0,10 0 0,9-1 0,1 1 0,6 0 0,-14 0 0,14-1 0,-15 1 0,7-9 0,-9 7 0,0-16 0,0 7 0,-1-8 0,1-1 0,-8 1 0,6-8 0,-6 6 0,7-6 0,1 7 0,-8 1 0,6-8 0,-14 5 0,7-4 0,-1-1 0,-5-2 0,5-7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6:41.71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5404 16383,'38'-44'0,"1"0"0,12-8 0,4-1 0,6-9 0,4 0 0,9-2 0,3-1 0,-20 14 0,1-3 0,0 1 0,0-1 0,0 1 0,1-1 0,5-2 0,1-1 0,1 0 0,-1-3 0,-1 0 0,1 0 0,0 3 0,0 2 0,0 0 0,-2 4 0,1 1 0,-1 0 0,2-4 0,0-2 0,-1 2 0,-5 5 0,-2 0 0,1 0 0,0 0 0,-1 0 0,-1-1 0,-8 0 0,-1-2 0,0 3 0,28-16 0,-3 2 0,-21 9 0,-2 0 0,7 3 0,1 0 0,-2-3 0,-3 0 0,-9 12 0,-1-1 0,17-15 0,-1 0 0,-24 19 0,-1 1 0,4-6 0,2-1 0,-1 2 0,0-3 0,5-12 0,-2 0 0,-12 18 0,1-2 0,17-20 0,-6-1 0,-13-13 0,17 12 0,-1-1 0,-15-14 0,10 10 0,0 2 0,-15 9 0,2 0 0,1 0 0,3 4 0,3-39 0,4 32 0,-15-8 0,6 11 0,-2 10 0,-5 2 0,4 19 0,-8-7 0,0 15 0,0-6 0,0 0 0,0 6 0,0-6 0,-1 8 0,1 0 0,-1 1 0,1 6 0,-1-4 0,1 12 0,-1-6 0,1 8 0,-1-7 0,1 5 0,-1-5 0,9 7 0,-6 0 0,14-8 0,-6 6 0,9-6 0,-9 0 0,7-2 0,-15 1 0,14-7 0,-14 6 0,14 0 0,-13-13 0,13 11 0,-13-13 0,13 7 0,-6-8 0,0 7 0,7-7 0,-7 9 0,1-9 0,6 6 0,-14-14 0,13 14 0,-13-14 0,6 6 0,-9 0 0,1-5 0,-2 14 0,2-6 0,-2 8 0,1 0 0,-1 1 0,0 6 0,-6-4 0,4 12 0,-5-13 0,8 6 0,-1-8 0,1 0 0,-8 1 0,6-1 0,-14 0 0,14 8 0,-13-6 0,13 6 0,-6 0 0,0-6 0,5 13 0,-4-5 0,-1-1 0,5 6 0,-4-5 0,6 0 0,1 5 0,-1-6 0,-7 1 0,6 5 0,-6-5 0,7 7 0,-6-8 0,4 6 0,-5-5 0,0 0 0,-1 12 0,-8-3 0,0 23 0,0-14 0,0 5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59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89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1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37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83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78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57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9095-9627-7448-ADD2-8B41D1A344FF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6A7-EF2C-A64C-A291-DF8B3523E04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9144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3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70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7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35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00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99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0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DD5429-34F2-7045-BC55-1D07C46B49F3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DB4BC0-A4BF-1C4C-813E-10668D657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5.xml"/><Relationship Id="rId3" Type="http://schemas.openxmlformats.org/officeDocument/2006/relationships/image" Target="../media/image32.jpg"/><Relationship Id="rId7" Type="http://schemas.openxmlformats.org/officeDocument/2006/relationships/customXml" Target="../ink/ink2.xml"/><Relationship Id="rId12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11" Type="http://schemas.openxmlformats.org/officeDocument/2006/relationships/customXml" Target="../ink/ink4.xml"/><Relationship Id="rId5" Type="http://schemas.openxmlformats.org/officeDocument/2006/relationships/image" Target="../media/image34.jpg"/><Relationship Id="rId10" Type="http://schemas.openxmlformats.org/officeDocument/2006/relationships/image" Target="../media/image33.png"/><Relationship Id="rId4" Type="http://schemas.openxmlformats.org/officeDocument/2006/relationships/image" Target="../media/image33.jpg"/><Relationship Id="rId9" Type="http://schemas.openxmlformats.org/officeDocument/2006/relationships/customXml" Target="../ink/ink3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541C-0312-9742-A58E-6CD1DA612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5387175"/>
            <a:ext cx="8385609" cy="1172951"/>
          </a:xfrm>
        </p:spPr>
        <p:txBody>
          <a:bodyPr anchor="b">
            <a:noAutofit/>
          </a:bodyPr>
          <a:lstStyle/>
          <a:p>
            <a:r>
              <a:rPr lang="en-US" sz="6600" i="1" cap="all" spc="30" dirty="0">
                <a:solidFill>
                  <a:schemeClr val="tx1"/>
                </a:solidFill>
                <a:latin typeface="Bradley Hand" pitchFamily="2" charset="77"/>
              </a:rPr>
              <a:t>Puzzled</a:t>
            </a:r>
            <a:r>
              <a:rPr lang="en-US" sz="6600" cap="all" spc="30" dirty="0">
                <a:solidFill>
                  <a:schemeClr val="tx1"/>
                </a:solidFill>
                <a:latin typeface="Bradley Hand" pitchFamily="2" charset="77"/>
              </a:rPr>
              <a:t> </a:t>
            </a:r>
            <a:r>
              <a:rPr lang="en-US" sz="6600" i="1" cap="all" spc="30" dirty="0">
                <a:solidFill>
                  <a:schemeClr val="tx1"/>
                </a:solidFill>
                <a:latin typeface="Bradley Hand" pitchFamily="2" charset="77"/>
              </a:rPr>
              <a:t>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3A938-2F54-7840-B276-10B1658D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2543" y="5162550"/>
            <a:ext cx="3383189" cy="154305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merican Typewriter" panose="02090604020004020304" pitchFamily="18" charset="77"/>
              </a:rPr>
              <a:t>January 2020 project</a:t>
            </a:r>
          </a:p>
          <a:p>
            <a:r>
              <a:rPr lang="en-US" sz="2200" dirty="0" err="1">
                <a:latin typeface="American Typewriter" panose="02090604020004020304" pitchFamily="18" charset="77"/>
              </a:rPr>
              <a:t>Rajee</a:t>
            </a:r>
            <a:r>
              <a:rPr lang="en-US" sz="2200" dirty="0">
                <a:latin typeface="American Typewriter" panose="02090604020004020304" pitchFamily="18" charset="77"/>
              </a:rPr>
              <a:t> Subramanian</a:t>
            </a:r>
          </a:p>
          <a:p>
            <a:r>
              <a:rPr lang="en-US" sz="2200" dirty="0">
                <a:latin typeface="American Typewriter" panose="02090604020004020304" pitchFamily="18" charset="77"/>
              </a:rPr>
              <a:t>Quail Run Elementary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200EB-768F-F743-957A-14FEE856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4" t="560" r="8407" b="2535"/>
          <a:stretch/>
        </p:blipFill>
        <p:spPr>
          <a:xfrm>
            <a:off x="3080673" y="402880"/>
            <a:ext cx="5491203" cy="498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E120F-83B0-F54F-BF03-789F839A4846}"/>
              </a:ext>
            </a:extLst>
          </p:cNvPr>
          <p:cNvSpPr txBox="1"/>
          <p:nvPr/>
        </p:nvSpPr>
        <p:spPr>
          <a:xfrm>
            <a:off x="9228667" y="1524000"/>
            <a:ext cx="277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spc="30" dirty="0">
                <a:latin typeface="Al Nile" pitchFamily="2" charset="-78"/>
                <a:cs typeface="Al Nile" pitchFamily="2" charset="-78"/>
              </a:rPr>
              <a:t>(TK, K &amp; Grade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5" y="953402"/>
            <a:ext cx="82419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9X9 white construction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Printed sample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10X10 Colored constriction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Tissue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Colored Chalk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8X12 scarp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Glue stick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Pencil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Sharpie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Prep needed: Cut the 9X9 white paper, Printed sample  and 10X10 Colored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52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Puzzled Music @ QR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2BA489-41D0-F143-AC07-FF99C453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0" t="2748" r="13612" b="3177"/>
          <a:stretch/>
        </p:blipFill>
        <p:spPr>
          <a:xfrm>
            <a:off x="8361661" y="3029455"/>
            <a:ext cx="3665840" cy="355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1BE8D-6DCE-1247-A642-95DCA1F6D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4" t="560" r="8407" b="2535"/>
          <a:stretch/>
        </p:blipFill>
        <p:spPr>
          <a:xfrm>
            <a:off x="95251" y="627565"/>
            <a:ext cx="3665840" cy="3327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5" t="42" r="13056"/>
          <a:stretch/>
        </p:blipFill>
        <p:spPr>
          <a:xfrm>
            <a:off x="3790406" y="3294621"/>
            <a:ext cx="3217876" cy="3327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9" t="3829" r="13617" b="4034"/>
          <a:stretch/>
        </p:blipFill>
        <p:spPr>
          <a:xfrm>
            <a:off x="5301870" y="42790"/>
            <a:ext cx="3139550" cy="30294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995407" y="4139666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TK &amp;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8887063" y="274699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2174302" y="6044722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1 &amp;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9B5C7-9CE3-A94C-8D5C-C1A9117B0D15}"/>
              </a:ext>
            </a:extLst>
          </p:cNvPr>
          <p:cNvSpPr txBox="1"/>
          <p:nvPr/>
        </p:nvSpPr>
        <p:spPr>
          <a:xfrm>
            <a:off x="9846369" y="2483290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4 &amp; 5</a:t>
            </a:r>
          </a:p>
        </p:txBody>
      </p:sp>
    </p:spTree>
    <p:extLst>
      <p:ext uri="{BB962C8B-B14F-4D97-AF65-F5344CB8AC3E}">
        <p14:creationId xmlns:p14="http://schemas.microsoft.com/office/powerpoint/2010/main" val="38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04284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will be creating the guitar!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Our template - Guitar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F2DE3-9265-1D48-8511-3D13800FF7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132666"/>
            <a:ext cx="4876800" cy="22775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49504F-989A-6843-8627-DDEC60DCCA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66265" y="1597026"/>
            <a:ext cx="4006135" cy="4774538"/>
          </a:xfrm>
        </p:spPr>
      </p:pic>
    </p:spTree>
    <p:extLst>
      <p:ext uri="{BB962C8B-B14F-4D97-AF65-F5344CB8AC3E}">
        <p14:creationId xmlns:p14="http://schemas.microsoft.com/office/powerpoint/2010/main" val="31827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41BE8D-6DCE-1247-A642-95DCA1F6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152839" y="1069183"/>
            <a:ext cx="3278165" cy="2749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500194" y="1289970"/>
            <a:ext cx="3270726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072651" y="1297319"/>
            <a:ext cx="3278165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553481" y="4139666"/>
            <a:ext cx="2307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the printed paper corner to corner with the image showing 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075518" y="4331369"/>
            <a:ext cx="1865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Make an “X” on one side of the 9X9 white sheet with a pencil lightly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3107065" y="4531424"/>
            <a:ext cx="1865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AGAIN Second fold to make it a square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7729408" y="1363625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581632" y="4207162"/>
            <a:ext cx="1745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the 9X9 white sheet corner to corner with the ”X” mark inside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4D28E5-5DBE-AF4A-B6EF-A8743D7A32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10174738" y="4685783"/>
            <a:ext cx="2013048" cy="1704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4680AF-5BCC-F844-B570-0B7060124B50}"/>
              </a:ext>
            </a:extLst>
          </p:cNvPr>
          <p:cNvSpPr/>
          <p:nvPr/>
        </p:nvSpPr>
        <p:spPr>
          <a:xfrm>
            <a:off x="5111495" y="6320527"/>
            <a:ext cx="521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FOLD AGAIN Second fold to make it a square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9D6BF05-C602-CF45-93C6-8492F7536F35}"/>
                  </a:ext>
                </a:extLst>
              </p14:cNvPr>
              <p14:cNvContentPartPr/>
              <p14:nvPr/>
            </p14:nvContentPartPr>
            <p14:xfrm>
              <a:off x="4241088" y="139521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9D6BF05-C602-CF45-93C6-8492F7536F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2448" y="13862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A895CAB-3F89-5643-8220-CA842CFCA98F}"/>
                  </a:ext>
                </a:extLst>
              </p14:cNvPr>
              <p14:cNvContentPartPr/>
              <p14:nvPr/>
            </p14:nvContentPartPr>
            <p14:xfrm>
              <a:off x="1570248" y="2363256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A895CAB-3F89-5643-8220-CA842CFCA9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61608" y="23546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B144A4-78F3-3F4A-84C7-2EE88A6A7D78}"/>
                  </a:ext>
                </a:extLst>
              </p14:cNvPr>
              <p14:cNvContentPartPr/>
              <p14:nvPr/>
            </p14:nvContentPartPr>
            <p14:xfrm>
              <a:off x="6226848" y="1595016"/>
              <a:ext cx="1746720" cy="1995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B144A4-78F3-3F4A-84C7-2EE88A6A7D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08848" y="1487376"/>
                <a:ext cx="1782360" cy="22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0439A06-8EA7-C84B-AB59-6BB19648CDB8}"/>
                  </a:ext>
                </a:extLst>
              </p14:cNvPr>
              <p14:cNvContentPartPr/>
              <p14:nvPr/>
            </p14:nvContentPartPr>
            <p14:xfrm>
              <a:off x="5765840" y="1553730"/>
              <a:ext cx="1934280" cy="1945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0439A06-8EA7-C84B-AB59-6BB19648CD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7840" y="1446090"/>
                <a:ext cx="1969920" cy="21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70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04284"/>
            <a:ext cx="9601196" cy="1303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side of brain are you today?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Left Brain – Analytical &amp; Logic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Right Brain – Creative Side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F144C7-D571-D04F-98C0-8780255218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45733" y="2255836"/>
            <a:ext cx="6756400" cy="380047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F2DE3-9265-1D48-8511-3D13800FF7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132666"/>
            <a:ext cx="4876800" cy="22775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39526"/>
            <a:ext cx="3291515" cy="107722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Left Vs Right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89" y="139526"/>
            <a:ext cx="5736011" cy="12081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Left brain controls our logic, numbers, speaking etc. Right brain dose not judge and be creative, express emotions the way it 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0" y="678140"/>
            <a:ext cx="4876800" cy="639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Today we will use right brain only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B16AA0-0189-0E45-B6CB-B94BF470FD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1044" y="1393142"/>
            <a:ext cx="5813899" cy="407171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D91392-8825-224B-86CB-0E0C4483C4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19BCA-791B-AB4B-ACC3-0C1CBB30B4FF}"/>
              </a:ext>
            </a:extLst>
          </p:cNvPr>
          <p:cNvSpPr txBox="1"/>
          <p:nvPr/>
        </p:nvSpPr>
        <p:spPr>
          <a:xfrm>
            <a:off x="0" y="5476090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 NO TALKING, NO THINKING TOO MUCH, No REASONIG, NO JUDGING IF ITS RIGHT OR WRONG.  Just express what you thing the lines represent to you 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05F567B-1301-3F45-84EB-468B4843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88" y="1393142"/>
            <a:ext cx="5697068" cy="40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663998" y="1298253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09980" y="1269184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3058084" y="4349529"/>
            <a:ext cx="230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Copy the lines to your knowledge, use pencil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29586" y="4349529"/>
            <a:ext cx="1997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Number each square (1,2,3,4) and cross out each one after completing the square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First copy the big lines and then the add the small lines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8343117" y="1338768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Move to the next square, you can do any square in any order or the sides. Just make sure you do not do it in the “X” 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663998" y="1298253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09980" y="1269184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2626700" y="4349529"/>
            <a:ext cx="2738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Trace with all the lines with sharpie, you will notice the composition is completely different from the original and it is a puzzle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29586" y="4349529"/>
            <a:ext cx="199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Complete all 4 squares using pencil first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Make a chalk palate for yourself on a scrap paper, do not color on using the chalk stick. We will be using the chalk powder to color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8343117" y="1338768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Use a tissue, fold the tissue and load it with a chalk powder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431938" y="1273689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751356" y="1067480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2626700" y="4349529"/>
            <a:ext cx="273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Rub more chalk to the pallet if you need more color powder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168076" y="4349529"/>
            <a:ext cx="2458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Apply the chalk powder and its okay to have some white areas, you do not have to go very close to the lines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You can color over the black lines. </a:t>
            </a:r>
          </a:p>
          <a:p>
            <a:r>
              <a:rPr lang="en-US" sz="2000" b="1" dirty="0"/>
              <a:t>Once coloring done, write your name using a black sharpie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Mount it on 10x10 sheet using glue stick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284B9-5AD3-694D-8128-2C480C9A8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3" t="3446" r="11913" b="4708"/>
          <a:stretch/>
        </p:blipFill>
        <p:spPr>
          <a:xfrm>
            <a:off x="8334331" y="767146"/>
            <a:ext cx="3708285" cy="36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82" y="274247"/>
            <a:ext cx="3997324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Inspiration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DFFCB-868A-0446-A813-E880925BC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3" y="1325323"/>
            <a:ext cx="3997325" cy="3997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406400" y="5875867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Pablo </a:t>
            </a:r>
            <a:r>
              <a:rPr lang="en-US" sz="2800" dirty="0" err="1">
                <a:solidFill>
                  <a:schemeClr val="bg1"/>
                </a:solidFill>
              </a:rPr>
              <a:t>Piccaso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7067-DA3F-124E-B98E-99CD3740D911}"/>
              </a:ext>
            </a:extLst>
          </p:cNvPr>
          <p:cNvSpPr txBox="1"/>
          <p:nvPr/>
        </p:nvSpPr>
        <p:spPr>
          <a:xfrm>
            <a:off x="4597066" y="1413107"/>
            <a:ext cx="7374801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1881 – 1973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Spanish Painter, Sculptor, printmaker, ceramicist, stage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Lived in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 prodigy, in age 13 he went to college of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His first word was “</a:t>
            </a:r>
            <a:r>
              <a:rPr lang="en-US" sz="2400" dirty="0" err="1"/>
              <a:t>piz</a:t>
            </a:r>
            <a:r>
              <a:rPr lang="en-US" sz="2400" dirty="0"/>
              <a:t>” in Spanish meaning Pencil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Father was an art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Guiness</a:t>
            </a:r>
            <a:r>
              <a:rPr lang="en-US" sz="2400" dirty="0"/>
              <a:t> Record - Picasso produced about 13,500 paintings and designs, 100,000 prints and engravings, 34,000 book illustrations and 300 sculptures and ceramics.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His work of art is worth </a:t>
            </a:r>
            <a:r>
              <a:rPr lang="en-US" sz="2400" dirty="0" err="1"/>
              <a:t>approx</a:t>
            </a:r>
            <a:r>
              <a:rPr lang="en-US" sz="2400" dirty="0"/>
              <a:t>  $780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2E6B8-0E61-8B4E-8B17-13577AEE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4" y="1351476"/>
            <a:ext cx="3997324" cy="43702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14:cNvPr>
              <p14:cNvContentPartPr/>
              <p14:nvPr/>
            </p14:nvContentPartPr>
            <p14:xfrm>
              <a:off x="753408" y="34396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408" y="34306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53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950" y="274247"/>
            <a:ext cx="6000256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50" y="1782439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Early 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C907A-8830-6947-8DDE-C421B35B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2305659"/>
            <a:ext cx="4025900" cy="2888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Science and Charity (Age - 15)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34A0A3-D334-134A-862A-3E50C561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754091"/>
            <a:ext cx="4363479" cy="37356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4822592" y="1129040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Blue Period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BBBE1-D31E-CA40-9D16-4281810F2912}"/>
              </a:ext>
            </a:extLst>
          </p:cNvPr>
          <p:cNvSpPr/>
          <p:nvPr/>
        </p:nvSpPr>
        <p:spPr>
          <a:xfrm>
            <a:off x="4424144" y="5880811"/>
            <a:ext cx="3160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Breakfast of a Blind man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A4C045-0265-0643-A018-F202ACA5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75" y="1754091"/>
            <a:ext cx="3504375" cy="37356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8464457" y="5591563"/>
            <a:ext cx="2850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Rose Period – The Peasants </a:t>
            </a:r>
          </a:p>
        </p:txBody>
      </p:sp>
    </p:spTree>
    <p:extLst>
      <p:ext uri="{BB962C8B-B14F-4D97-AF65-F5344CB8AC3E}">
        <p14:creationId xmlns:p14="http://schemas.microsoft.com/office/powerpoint/2010/main" val="32625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201" y="115388"/>
            <a:ext cx="6000256" cy="107722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49" y="551251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Cubist period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Mandolin &amp; Guitar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8808906" y="255824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Classical Period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7990727" y="5933990"/>
            <a:ext cx="285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classical 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55786-89B6-3649-8072-4D27067C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7" y="1652260"/>
            <a:ext cx="5247971" cy="365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E661C-132B-9543-8317-28D78F47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42" y="1256932"/>
            <a:ext cx="5247971" cy="46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8" y="553293"/>
            <a:ext cx="8738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Cubism – Reasons to evolve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801" y="5620925"/>
            <a:ext cx="1071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Early 19</a:t>
            </a:r>
            <a:r>
              <a:rPr lang="en-US" baseline="30000" dirty="0"/>
              <a:t>th</a:t>
            </a:r>
            <a:r>
              <a:rPr lang="en-US" dirty="0"/>
              <a:t> century is when the cameras started evolving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People interest in looking at artist creation decreased as they were able to see the realistic images through the camera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Then evolved the cubism art  as it had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9B986B-E910-E54C-B7EA-168E6A2B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049311"/>
            <a:ext cx="7641790" cy="44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Cubism - Art movement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6" y="953403"/>
            <a:ext cx="64279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Cubism has been considered the most influential art movement of the 19th century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 Cubist artwork, objects are analyzed, broken up and reassembled in an abstracted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 1911 Picasso was recognized as the inventor of Cubism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Cube has 6 sides with 3D effect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0169-C3B5-9140-AB3F-051C767E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203" y="953403"/>
            <a:ext cx="3270081" cy="34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Cubism - Art movement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5" y="953403"/>
            <a:ext cx="59369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The artist depicts the subject from a multitude of viewpoints to represent the subject in a greater context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Artists focus was to show many sides in his art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Simplification of geometric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Brain teaser (puzzled art)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6371CA-0EDD-024B-9184-C15AAAC2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953403"/>
            <a:ext cx="5219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Pablo Picasso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5A1C-592F-D84A-81B7-091B539E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0" y="832933"/>
            <a:ext cx="6292504" cy="495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C517B-1887-7F41-8817-61D2053F4419}"/>
              </a:ext>
            </a:extLst>
          </p:cNvPr>
          <p:cNvSpPr txBox="1"/>
          <p:nvPr/>
        </p:nvSpPr>
        <p:spPr>
          <a:xfrm>
            <a:off x="346920" y="6209736"/>
            <a:ext cx="1006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Musicians, Weeping Woman, Seated Woman, Portraits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A3975-1651-F949-98B7-1AAE2FA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9" y="891850"/>
            <a:ext cx="5601863" cy="465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82C3-B061-D841-A4AD-E2BC7780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9" y="816143"/>
            <a:ext cx="5936905" cy="4893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4CDFA-0E34-6E4D-894F-36AD5CB65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43" y="555933"/>
            <a:ext cx="5081938" cy="5418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2F51F-4EEA-544B-9473-239AD69DE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843" y="355572"/>
            <a:ext cx="5206097" cy="57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rgbClr val="9FE9E4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Musical instruments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C517B-1887-7F41-8817-61D2053F4419}"/>
              </a:ext>
            </a:extLst>
          </p:cNvPr>
          <p:cNvSpPr txBox="1"/>
          <p:nvPr/>
        </p:nvSpPr>
        <p:spPr>
          <a:xfrm>
            <a:off x="629443" y="5373694"/>
            <a:ext cx="135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Guitar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66326-5D32-9548-AD2F-498E067E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4" y="710880"/>
            <a:ext cx="3654690" cy="4231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C1583-EBCA-B346-A638-BE1B29BB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345" y="3239116"/>
            <a:ext cx="5145634" cy="321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0BBEE-0252-544F-BBDC-81FD882F9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85115" y="1176712"/>
            <a:ext cx="3621768" cy="32997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2DF424-6327-004D-A341-4056D092D0EE}"/>
              </a:ext>
            </a:extLst>
          </p:cNvPr>
          <p:cNvSpPr txBox="1"/>
          <p:nvPr/>
        </p:nvSpPr>
        <p:spPr>
          <a:xfrm>
            <a:off x="4446146" y="5142861"/>
            <a:ext cx="248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Saxophone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4D552C-C308-FB4E-B4D7-F49DF0746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942" y="451664"/>
            <a:ext cx="3429000" cy="2374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CC37E8-C4F3-CA43-9A1C-0694B9EEA0ED}"/>
              </a:ext>
            </a:extLst>
          </p:cNvPr>
          <p:cNvSpPr txBox="1"/>
          <p:nvPr/>
        </p:nvSpPr>
        <p:spPr>
          <a:xfrm>
            <a:off x="8146705" y="520150"/>
            <a:ext cx="248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Clarinet</a:t>
            </a:r>
          </a:p>
        </p:txBody>
      </p:sp>
    </p:spTree>
    <p:extLst>
      <p:ext uri="{BB962C8B-B14F-4D97-AF65-F5344CB8AC3E}">
        <p14:creationId xmlns:p14="http://schemas.microsoft.com/office/powerpoint/2010/main" val="13415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{8A9CCAC6-2701-374E-B241-61E86E63E33F}tf10001064</Template>
  <TotalTime>141</TotalTime>
  <Words>733</Words>
  <Application>Microsoft Macintosh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Al Nile</vt:lpstr>
      <vt:lpstr>American Typewriter</vt:lpstr>
      <vt:lpstr>Arial</vt:lpstr>
      <vt:lpstr>Bradley Hand</vt:lpstr>
      <vt:lpstr>Garamond</vt:lpstr>
      <vt:lpstr>Organic</vt:lpstr>
      <vt:lpstr>Puzzled Music</vt:lpstr>
      <vt:lpstr>Inspiration </vt:lpstr>
      <vt:lpstr>Pablo Picasso’s work </vt:lpstr>
      <vt:lpstr>Pablo Picasso’s work </vt:lpstr>
      <vt:lpstr> </vt:lpstr>
      <vt:lpstr> </vt:lpstr>
      <vt:lpstr> </vt:lpstr>
      <vt:lpstr> </vt:lpstr>
      <vt:lpstr> </vt:lpstr>
      <vt:lpstr> </vt:lpstr>
      <vt:lpstr> </vt:lpstr>
      <vt:lpstr>We will be creating the guitar! </vt:lpstr>
      <vt:lpstr> </vt:lpstr>
      <vt:lpstr>Which side of brain are you today? </vt:lpstr>
      <vt:lpstr>Left Vs Right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Puzzled Music</dc:title>
  <dc:creator>Rajee Subramanian</dc:creator>
  <cp:lastModifiedBy>Rajee Subramanian</cp:lastModifiedBy>
  <cp:revision>5</cp:revision>
  <dcterms:created xsi:type="dcterms:W3CDTF">2020-01-16T20:16:41Z</dcterms:created>
  <dcterms:modified xsi:type="dcterms:W3CDTF">2020-01-16T22:38:37Z</dcterms:modified>
</cp:coreProperties>
</file>