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70" r:id="rId5"/>
    <p:sldId id="266" r:id="rId6"/>
    <p:sldId id="267" r:id="rId7"/>
    <p:sldId id="268" r:id="rId8"/>
    <p:sldId id="280" r:id="rId9"/>
    <p:sldId id="269" r:id="rId10"/>
    <p:sldId id="271" r:id="rId11"/>
    <p:sldId id="272" r:id="rId12"/>
    <p:sldId id="281" r:id="rId13"/>
    <p:sldId id="273" r:id="rId14"/>
    <p:sldId id="275" r:id="rId15"/>
    <p:sldId id="279" r:id="rId16"/>
    <p:sldId id="276" r:id="rId17"/>
    <p:sldId id="274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1"/>
    <p:restoredTop sz="94671"/>
  </p:normalViewPr>
  <p:slideViewPr>
    <p:cSldViewPr snapToGrid="0" snapToObjects="1">
      <p:cViewPr varScale="1">
        <p:scale>
          <a:sx n="76" d="100"/>
          <a:sy n="76" d="100"/>
        </p:scale>
        <p:origin x="216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14:54:39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14:55:09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14:55:33.0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14:56:38.47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1 16383,'0'35'0,"28"13"0,-5-9 0,36 20 0,-11-19 0,16 31 0,9-15 0,-17 17 0,-15-41 0,1 1 0,-7 9 0,-1 2 0,6-3 0,-1 0 0,-5 2 0,-1 2 0,-1-2 0,-1-1 0,21 21 0,-12-6 0,1-1 0,13 4 0,-15-5 0,0 0 0,12-2 0,4 30 0,-6-20 0,2 8 0,-10-13 0,18 4 0,-18-4 0,21 16 0,-21-13 0,21 12 0,-9-1 0,-15-27 0,1 0 0,1 1 0,0 0 0,-7-7 0,1 0 0,16 10 0,-1 1 0,10 29 0,-7-26 0,-1 1 0,-23-12 0,0 1 0,15 13 0,2 0 0,-10-9 0,0 1 0,7 16 0,0 1 0,-8-19 0,-1-2 0,-1 4 0,-1-1 0,23 28 0,-13-17 0,0 0 0,-13-18 0,1 2 0,22 28 0,2-1 0,-18-27 0,1-2 0,15 18 0,2 0 0,-9-13 0,1-2 0,3-4 0,2 1 0,4 11 0,-1 0 0,-7-15 0,-1-1 0,7 11 0,-2 0 0,-11-8 0,-1-2 0,0-2 0,0-1 0,6 5 0,-2 0 0,-8 0 0,-1-2 0,29 20 0,0 15 0,-24-33 0,10 10 0,-13-13 0,13 13 0,-10-9 0,10 8 0,-12-11 0,9 1 0,-7-9 0,18-1 0,-8-8 0,10 0 0,-26 8 0,-6 1 0,-18 8 0,10 0 0,9-1 0,1 1 0,6 0 0,-14 0 0,14-1 0,-15 1 0,7-9 0,-9 7 0,0-16 0,0 7 0,-1-8 0,1-1 0,-8 1 0,6-8 0,-6 6 0,7-6 0,1 7 0,-8 1 0,6-8 0,-14 5 0,7-4 0,-1-1 0,-5-2 0,5-7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14:56:41.71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5404 16383,'38'-44'0,"1"0"0,12-8 0,4-1 0,6-9 0,4 0 0,9-2 0,3-1 0,-20 14 0,1-3 0,0 1 0,0-1 0,0 1 0,1-1 0,5-2 0,1-1 0,1 0 0,-1-3 0,-1 0 0,1 0 0,0 3 0,0 2 0,0 0 0,-2 4 0,1 1 0,-1 0 0,2-4 0,0-2 0,-1 2 0,-5 5 0,-2 0 0,1 0 0,0 0 0,-1 0 0,-1-1 0,-8 0 0,-1-2 0,0 3 0,28-16 0,-3 2 0,-21 9 0,-2 0 0,7 3 0,1 0 0,-2-3 0,-3 0 0,-9 12 0,-1-1 0,17-15 0,-1 0 0,-24 19 0,-1 1 0,4-6 0,2-1 0,-1 2 0,0-3 0,5-12 0,-2 0 0,-12 18 0,1-2 0,17-20 0,-6-1 0,-13-13 0,17 12 0,-1-1 0,-15-14 0,10 10 0,0 2 0,-15 9 0,2 0 0,1 0 0,3 4 0,3-39 0,4 32 0,-15-8 0,6 11 0,-2 10 0,-5 2 0,4 19 0,-8-7 0,0 15 0,0-6 0,0 0 0,0 6 0,0-6 0,-1 8 0,1 0 0,-1 1 0,1 6 0,-1-4 0,1 12 0,-1-6 0,1 8 0,-1-7 0,1 5 0,-1-5 0,9 7 0,-6 0 0,14-8 0,-6 6 0,9-6 0,-9 0 0,7-2 0,-15 1 0,14-7 0,-14 6 0,14 0 0,-13-13 0,13 11 0,-13-13 0,13 7 0,-6-8 0,0 7 0,7-7 0,-7 9 0,1-9 0,6 6 0,-14-14 0,13 14 0,-13-14 0,6 6 0,-9 0 0,1-5 0,-2 14 0,2-6 0,-2 8 0,1 0 0,-1 1 0,0 6 0,-6-4 0,4 12 0,-5-13 0,8 6 0,-1-8 0,1 0 0,-8 1 0,6-1 0,-14 0 0,14 8 0,-13-6 0,13 6 0,-6 0 0,0-6 0,5 13 0,-4-5 0,-1-1 0,5 6 0,-4-5 0,6 0 0,1 5 0,-1-6 0,-7 1 0,6 5 0,-6-5 0,7 7 0,-6-8 0,4 6 0,-5-5 0,0 0 0,-1 12 0,-8-3 0,0 23 0,0-14 0,0 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AD1A4-7823-AE48-A948-3BEF61DC0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B595F-78E8-DE48-8478-6D20F2F944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6E497-1689-8843-94F8-9EFDBC734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420A-06AC-664B-8406-946E8DA33A9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A6CF7-F515-A046-8FDE-8167D8D8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21803-9487-7245-A294-E020FAF7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5FF0-19BC-3B44-8AA0-36D98C45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2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402F-8C2C-524E-8232-9E2A8D05C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AF23F-7A21-2347-BB1C-2EF4823CD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AF35E-97CA-C743-80F3-22357162C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420A-06AC-664B-8406-946E8DA33A9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03BE3-BE4A-2C4F-A21C-B1C652F46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EF5D2-B45C-404B-92AB-FEFD41B9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5FF0-19BC-3B44-8AA0-36D98C45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10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36E178-CFC8-144C-9488-0E0CFDD0A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37E340-907D-9543-B051-2B618FA77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0716-F105-D148-85F2-41C711EF6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420A-06AC-664B-8406-946E8DA33A9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D275-8F59-5D4C-9EC8-E406530E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E6F70-7CBC-2D40-855B-5258F7858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5FF0-19BC-3B44-8AA0-36D98C45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81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35113"/>
            <a:ext cx="48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535113"/>
            <a:ext cx="48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9095-9627-7448-ADD2-8B41D1A344FF}" type="datetimeFigureOut">
              <a:rPr lang="en-US" smtClean="0"/>
              <a:t>1/16/20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6A7-EF2C-A64C-A291-DF8B3523E04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914400" y="2209800"/>
            <a:ext cx="48768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8768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67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96152-D591-6D43-81DE-7EBFF026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1692B-64F1-9640-88F4-8094207E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93DCF-1E1F-5649-8BD2-5AB06361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420A-06AC-664B-8406-946E8DA33A9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E7A1D-0396-FF47-9F96-5D878294B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5DFB8-FE22-C142-A0A6-661AAA03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5FF0-19BC-3B44-8AA0-36D98C45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27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0CA5-FE8B-324D-90BB-3AFA1EAC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4F42E-3B8C-3246-B668-EF2528B6E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C7FA5-F42E-8E4C-B2B4-F9B5270C8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420A-06AC-664B-8406-946E8DA33A9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EB2C3-BE36-9941-B729-DA2AE516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062AB-A101-F245-B60C-115F90F7B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5FF0-19BC-3B44-8AA0-36D98C45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1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2D59F-F036-2D42-8419-0ED8E74EE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EA355-84D1-9947-87E0-5E16CF01A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3282F-95D1-BB4A-B9D5-2FF124F97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46692-D1D0-074D-A23B-F1C79B3DD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420A-06AC-664B-8406-946E8DA33A9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B2B86-1E04-5448-8438-51341CBC2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DE45F-B981-3A4D-9EB3-7A468C13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5FF0-19BC-3B44-8AA0-36D98C45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5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F26E-782D-D74B-B998-D2180719B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799D7-60D1-674D-B17D-DB1F121A9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5FB5B-3B6C-5D47-B15F-9DA7FDC33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602822-2EC2-6E48-97AC-97D2F9216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3CAA72-A019-D841-B817-BECD7E75ED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27C13-AFF9-C14E-BCCF-E95DEB787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420A-06AC-664B-8406-946E8DA33A9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4A477-13EB-C24D-89E9-DDA7B440C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B340EC-06E0-0D49-BEA0-87E28157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5FF0-19BC-3B44-8AA0-36D98C45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9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15643-3C12-1845-AD30-8E75F8A32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270526-523B-8B42-9F00-07DC7A06C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420A-06AC-664B-8406-946E8DA33A9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CAE622-74E3-F14A-9A0B-D95CEB08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AC717-ED4C-DF44-8F91-A5B4EAE0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5FF0-19BC-3B44-8AA0-36D98C45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9877EA-A945-9B40-B566-9002018D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420A-06AC-664B-8406-946E8DA33A9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8F723E-EE95-0C43-814A-1DEFECA6E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1FFC5-558E-294B-AB4A-753F7FC9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5FF0-19BC-3B44-8AA0-36D98C45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2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F6BA7-B048-8F4E-8ACF-55F56E337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ED7B8-A453-1B4C-873A-369CA5B39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315F8-EEBC-4847-8525-B74FCEB39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02E27-C2EB-FA4A-A84F-BBF37571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420A-06AC-664B-8406-946E8DA33A9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E3AE7-E9E9-0049-BBDC-137C5A891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3CDAE-6A1C-694A-B50C-3653AB1C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5FF0-19BC-3B44-8AA0-36D98C45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6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25C6-F172-FF40-89ED-348F2367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5C4DD5-A157-3C44-8436-002055974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C8F8F-0D49-0D4B-B0B3-1FBAC24C5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3E1A3-BE7D-404F-AD42-32CE96DC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420A-06AC-664B-8406-946E8DA33A9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7A472-5FFF-2C44-9C3A-C1F0F840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322EE-1381-2B42-BEEB-18BCADE3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5FF0-19BC-3B44-8AA0-36D98C45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2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rgbClr val="84DBF4"/>
            </a:gs>
            <a:gs pos="74000">
              <a:schemeClr val="bg2"/>
            </a:gs>
            <a:gs pos="83000">
              <a:schemeClr val="accent5">
                <a:lumMod val="60000"/>
                <a:lumOff val="40000"/>
              </a:schemeClr>
            </a:gs>
            <a:gs pos="94000">
              <a:schemeClr val="accent6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E159DC-B356-C849-BCE5-86566CF4C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84633-B518-A449-A5A8-1C849F677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3F70E-D6FA-524C-B9D1-27823189D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B420A-06AC-664B-8406-946E8DA33A9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62E3B-89FE-2F42-AE70-16B2E6281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B3025-AC4A-DE4C-A28C-43021C4FB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65FF0-19BC-3B44-8AA0-36D98C455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5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customXml" Target="../ink/ink5.xml"/><Relationship Id="rId3" Type="http://schemas.openxmlformats.org/officeDocument/2006/relationships/image" Target="../media/image28.jpg"/><Relationship Id="rId7" Type="http://schemas.openxmlformats.org/officeDocument/2006/relationships/customXml" Target="../ink/ink2.xml"/><Relationship Id="rId12" Type="http://schemas.openxmlformats.org/officeDocument/2006/relationships/image" Target="../media/image3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11" Type="http://schemas.openxmlformats.org/officeDocument/2006/relationships/customXml" Target="../ink/ink4.xml"/><Relationship Id="rId5" Type="http://schemas.openxmlformats.org/officeDocument/2006/relationships/image" Target="../media/image30.jpg"/><Relationship Id="rId10" Type="http://schemas.openxmlformats.org/officeDocument/2006/relationships/image" Target="../media/image33.png"/><Relationship Id="rId4" Type="http://schemas.openxmlformats.org/officeDocument/2006/relationships/image" Target="../media/image29.jpg"/><Relationship Id="rId9" Type="http://schemas.openxmlformats.org/officeDocument/2006/relationships/customXml" Target="../ink/ink3.xml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ustomXml" Target="../ink/ink1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541C-0312-9742-A58E-6CD1DA612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67" y="5387175"/>
            <a:ext cx="8385609" cy="1172951"/>
          </a:xfrm>
        </p:spPr>
        <p:txBody>
          <a:bodyPr anchor="b">
            <a:noAutofit/>
          </a:bodyPr>
          <a:lstStyle/>
          <a:p>
            <a:r>
              <a:rPr lang="en-US" sz="6600" i="1" cap="all" spc="30" dirty="0">
                <a:solidFill>
                  <a:schemeClr val="tx1"/>
                </a:solidFill>
                <a:latin typeface="Bradley Hand" pitchFamily="2" charset="77"/>
              </a:rPr>
              <a:t>Puzzled</a:t>
            </a:r>
            <a:r>
              <a:rPr lang="en-US" sz="6600" cap="all" spc="30" dirty="0">
                <a:solidFill>
                  <a:schemeClr val="tx1"/>
                </a:solidFill>
                <a:latin typeface="Bradley Hand" pitchFamily="2" charset="77"/>
              </a:rPr>
              <a:t> </a:t>
            </a:r>
            <a:r>
              <a:rPr lang="en-US" sz="6600" i="1" cap="all" spc="30" dirty="0">
                <a:solidFill>
                  <a:schemeClr val="tx1"/>
                </a:solidFill>
                <a:latin typeface="Bradley Hand" pitchFamily="2" charset="77"/>
              </a:rPr>
              <a:t>Music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3A938-2F54-7840-B276-10B1658D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2543" y="5162550"/>
            <a:ext cx="3383189" cy="1543050"/>
          </a:xfrm>
        </p:spPr>
        <p:txBody>
          <a:bodyPr>
            <a:noAutofit/>
          </a:bodyPr>
          <a:lstStyle/>
          <a:p>
            <a:r>
              <a:rPr lang="en-US" sz="2200" dirty="0">
                <a:latin typeface="American Typewriter" panose="02090604020004020304" pitchFamily="18" charset="77"/>
              </a:rPr>
              <a:t>January 2020 project</a:t>
            </a:r>
          </a:p>
          <a:p>
            <a:r>
              <a:rPr lang="en-US" sz="2200" dirty="0" err="1">
                <a:latin typeface="American Typewriter" panose="02090604020004020304" pitchFamily="18" charset="77"/>
              </a:rPr>
              <a:t>Rajee</a:t>
            </a:r>
            <a:r>
              <a:rPr lang="en-US" sz="2200" dirty="0">
                <a:latin typeface="American Typewriter" panose="02090604020004020304" pitchFamily="18" charset="77"/>
              </a:rPr>
              <a:t> Subramanian</a:t>
            </a:r>
          </a:p>
          <a:p>
            <a:r>
              <a:rPr lang="en-US" sz="2200" dirty="0">
                <a:latin typeface="American Typewriter" panose="02090604020004020304" pitchFamily="18" charset="77"/>
              </a:rPr>
              <a:t>Quail Run Elementary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C6D46B-215E-7B4A-973D-6EE990C71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5" t="42" r="13056"/>
          <a:stretch/>
        </p:blipFill>
        <p:spPr>
          <a:xfrm>
            <a:off x="1403031" y="1009960"/>
            <a:ext cx="4284133" cy="4152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6E4EF-F1F3-4B45-855E-56E53471B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69" t="3829" r="13617" b="4034"/>
          <a:stretch/>
        </p:blipFill>
        <p:spPr>
          <a:xfrm>
            <a:off x="6420125" y="1009960"/>
            <a:ext cx="4303501" cy="4152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91B657-4532-CF45-9102-813AD2F79FE7}"/>
              </a:ext>
            </a:extLst>
          </p:cNvPr>
          <p:cNvSpPr txBox="1"/>
          <p:nvPr/>
        </p:nvSpPr>
        <p:spPr>
          <a:xfrm>
            <a:off x="1947333" y="338142"/>
            <a:ext cx="2624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Grade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B76A8-63B6-E646-BA4E-B7DCDC35AE4C}"/>
              </a:ext>
            </a:extLst>
          </p:cNvPr>
          <p:cNvSpPr txBox="1"/>
          <p:nvPr/>
        </p:nvSpPr>
        <p:spPr>
          <a:xfrm>
            <a:off x="6420125" y="338142"/>
            <a:ext cx="2624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Grade 3</a:t>
            </a:r>
          </a:p>
        </p:txBody>
      </p:sp>
    </p:spTree>
    <p:extLst>
      <p:ext uri="{BB962C8B-B14F-4D97-AF65-F5344CB8AC3E}">
        <p14:creationId xmlns:p14="http://schemas.microsoft.com/office/powerpoint/2010/main" val="14899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7" y="278932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Materials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BF1C24-A46E-CA40-90D0-57B67CF73DB3}"/>
              </a:ext>
            </a:extLst>
          </p:cNvPr>
          <p:cNvSpPr txBox="1"/>
          <p:nvPr/>
        </p:nvSpPr>
        <p:spPr>
          <a:xfrm>
            <a:off x="1073495" y="953402"/>
            <a:ext cx="82419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9X9 white construction paper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Printed sample sheet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10X10 Colored constriction paper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Tissue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Colored Chalk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One 8X12 scarp paper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Glue stick (Classroom)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Pencil (Classroom)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Sharpie (Classroom)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Prep needed: Cut the 9X9 white paper, Printed sample  and 10X10 Colored sheet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39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377" y="42790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Puzzled Music @ QR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2BA489-41D0-F143-AC07-FF99C453A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0" t="2748" r="13612" b="3177"/>
          <a:stretch/>
        </p:blipFill>
        <p:spPr>
          <a:xfrm>
            <a:off x="8361661" y="3029455"/>
            <a:ext cx="3665840" cy="35539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41BE8D-6DCE-1247-A642-95DCA1F6D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24" t="560" r="8407" b="2535"/>
          <a:stretch/>
        </p:blipFill>
        <p:spPr>
          <a:xfrm>
            <a:off x="95251" y="627565"/>
            <a:ext cx="3665840" cy="3327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4B7289-62F9-534D-8058-07211ADB86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45" t="42" r="13056"/>
          <a:stretch/>
        </p:blipFill>
        <p:spPr>
          <a:xfrm>
            <a:off x="3790406" y="3294621"/>
            <a:ext cx="3217876" cy="3327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996A05-0DAA-6F4D-ACA5-E5DEE240E9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69" t="3829" r="13617" b="4034"/>
          <a:stretch/>
        </p:blipFill>
        <p:spPr>
          <a:xfrm>
            <a:off x="5301870" y="42790"/>
            <a:ext cx="3139550" cy="30294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45EBD7-7D3E-7C43-BA77-9A76D3A126E6}"/>
              </a:ext>
            </a:extLst>
          </p:cNvPr>
          <p:cNvSpPr txBox="1"/>
          <p:nvPr/>
        </p:nvSpPr>
        <p:spPr>
          <a:xfrm>
            <a:off x="995407" y="4139666"/>
            <a:ext cx="1865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TK &amp; 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A742E-F797-A44A-8C41-ABEEED5E9BF3}"/>
              </a:ext>
            </a:extLst>
          </p:cNvPr>
          <p:cNvSpPr txBox="1"/>
          <p:nvPr/>
        </p:nvSpPr>
        <p:spPr>
          <a:xfrm>
            <a:off x="8887063" y="274699"/>
            <a:ext cx="1865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Grade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0EA3A5-464A-3440-A449-3F99A42752D9}"/>
              </a:ext>
            </a:extLst>
          </p:cNvPr>
          <p:cNvSpPr txBox="1"/>
          <p:nvPr/>
        </p:nvSpPr>
        <p:spPr>
          <a:xfrm>
            <a:off x="2174302" y="6044722"/>
            <a:ext cx="1865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Grade 1 &amp;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C9B5C7-9CE3-A94C-8D5C-C1A9117B0D15}"/>
              </a:ext>
            </a:extLst>
          </p:cNvPr>
          <p:cNvSpPr txBox="1"/>
          <p:nvPr/>
        </p:nvSpPr>
        <p:spPr>
          <a:xfrm>
            <a:off x="9846369" y="2483290"/>
            <a:ext cx="1865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Grade 4 &amp; 5</a:t>
            </a:r>
          </a:p>
        </p:txBody>
      </p:sp>
    </p:spTree>
    <p:extLst>
      <p:ext uri="{BB962C8B-B14F-4D97-AF65-F5344CB8AC3E}">
        <p14:creationId xmlns:p14="http://schemas.microsoft.com/office/powerpoint/2010/main" val="276557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57B4-059C-044A-9EF5-EDA160E1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404284"/>
            <a:ext cx="9601196" cy="1303867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60AE4-9231-314E-B4F0-498AC29E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871008"/>
            <a:ext cx="5105398" cy="130386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Grade 2 – Guitar &amp; Percussion -Drum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561D1-56FE-BA44-81EC-76E4786CF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871008"/>
            <a:ext cx="4876800" cy="130386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Grade 3 – Guitar &amp; Saxophone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E262C3-3292-D043-A7E2-E86C130F26F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400800" y="2361670"/>
            <a:ext cx="3592740" cy="381952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449504F-989A-6843-8627-DDEC60DCCA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12104" r="7899"/>
          <a:stretch/>
        </p:blipFill>
        <p:spPr>
          <a:xfrm rot="5400000">
            <a:off x="795089" y="2480981"/>
            <a:ext cx="3819524" cy="3580903"/>
          </a:xfrm>
        </p:spPr>
      </p:pic>
    </p:spTree>
    <p:extLst>
      <p:ext uri="{BB962C8B-B14F-4D97-AF65-F5344CB8AC3E}">
        <p14:creationId xmlns:p14="http://schemas.microsoft.com/office/powerpoint/2010/main" val="17010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377" y="42790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Instruction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41BE8D-6DCE-1247-A642-95DCA1F6D7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-152839" y="1069183"/>
            <a:ext cx="3278165" cy="2749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4B7289-62F9-534D-8058-07211ADB86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500194" y="1289970"/>
            <a:ext cx="3270726" cy="2364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996A05-0DAA-6F4D-ACA5-E5DEE240E9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5072651" y="1297319"/>
            <a:ext cx="3278165" cy="24586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45EBD7-7D3E-7C43-BA77-9A76D3A126E6}"/>
              </a:ext>
            </a:extLst>
          </p:cNvPr>
          <p:cNvSpPr txBox="1"/>
          <p:nvPr/>
        </p:nvSpPr>
        <p:spPr>
          <a:xfrm>
            <a:off x="553481" y="4139666"/>
            <a:ext cx="2307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Fold the printed paper corner to corner with the image showing 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A742E-F797-A44A-8C41-ABEEED5E9BF3}"/>
              </a:ext>
            </a:extLst>
          </p:cNvPr>
          <p:cNvSpPr txBox="1"/>
          <p:nvPr/>
        </p:nvSpPr>
        <p:spPr>
          <a:xfrm>
            <a:off x="6075518" y="4331369"/>
            <a:ext cx="18655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Make an “X” on one side of the 9X9 white sheet with a pencil lightly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0EA3A5-464A-3440-A449-3F99A42752D9}"/>
              </a:ext>
            </a:extLst>
          </p:cNvPr>
          <p:cNvSpPr txBox="1"/>
          <p:nvPr/>
        </p:nvSpPr>
        <p:spPr>
          <a:xfrm>
            <a:off x="3107065" y="4531424"/>
            <a:ext cx="1865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FOLD AGAIN Second fold to make it a square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848B86-15A3-EA42-A93F-EBA405874C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7729408" y="1363625"/>
            <a:ext cx="3278164" cy="2458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21DEA7-F3D7-C546-86AF-C8E3D7B4C49A}"/>
              </a:ext>
            </a:extLst>
          </p:cNvPr>
          <p:cNvSpPr txBox="1"/>
          <p:nvPr/>
        </p:nvSpPr>
        <p:spPr>
          <a:xfrm>
            <a:off x="8581632" y="4207162"/>
            <a:ext cx="1745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Fold the 9X9 white sheet corner to corner with the ”X” mark inside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4D28E5-5DBE-AF4A-B6EF-A8743D7A32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5400000">
            <a:off x="10174738" y="4685783"/>
            <a:ext cx="2013048" cy="17043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4680AF-5BCC-F844-B570-0B7060124B50}"/>
              </a:ext>
            </a:extLst>
          </p:cNvPr>
          <p:cNvSpPr/>
          <p:nvPr/>
        </p:nvSpPr>
        <p:spPr>
          <a:xfrm>
            <a:off x="5111495" y="6320527"/>
            <a:ext cx="5215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FOLD AGAIN Second fold to make it a square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9D6BF05-C602-CF45-93C6-8492F7536F35}"/>
                  </a:ext>
                </a:extLst>
              </p14:cNvPr>
              <p14:cNvContentPartPr/>
              <p14:nvPr/>
            </p14:nvContentPartPr>
            <p14:xfrm>
              <a:off x="4241088" y="1395216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9D6BF05-C602-CF45-93C6-8492F7536F3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32448" y="13862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A895CAB-3F89-5643-8220-CA842CFCA98F}"/>
                  </a:ext>
                </a:extLst>
              </p14:cNvPr>
              <p14:cNvContentPartPr/>
              <p14:nvPr/>
            </p14:nvContentPartPr>
            <p14:xfrm>
              <a:off x="1570248" y="2363256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A895CAB-3F89-5643-8220-CA842CFCA98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61608" y="23546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3B144A4-78F3-3F4A-84C7-2EE88A6A7D78}"/>
                  </a:ext>
                </a:extLst>
              </p14:cNvPr>
              <p14:cNvContentPartPr/>
              <p14:nvPr/>
            </p14:nvContentPartPr>
            <p14:xfrm>
              <a:off x="6226848" y="1595016"/>
              <a:ext cx="1746720" cy="1995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3B144A4-78F3-3F4A-84C7-2EE88A6A7D7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08848" y="1487376"/>
                <a:ext cx="1782360" cy="22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0439A06-8EA7-C84B-AB59-6BB19648CDB8}"/>
                  </a:ext>
                </a:extLst>
              </p14:cNvPr>
              <p14:cNvContentPartPr/>
              <p14:nvPr/>
            </p14:nvContentPartPr>
            <p14:xfrm>
              <a:off x="5765840" y="1553730"/>
              <a:ext cx="1934280" cy="1945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0439A06-8EA7-C84B-AB59-6BB19648CDB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47840" y="1446090"/>
                <a:ext cx="1969920" cy="216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0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57B4-059C-044A-9EF5-EDA160E1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404284"/>
            <a:ext cx="9601196" cy="130386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Which side of brain are you today?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60AE4-9231-314E-B4F0-498AC29EF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Left Brain – Analytical &amp; Logic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561D1-56FE-BA44-81EC-76E4786CF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Right Brain – Creative Side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FF144C7-D571-D04F-98C0-8780255218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45733" y="2255836"/>
            <a:ext cx="6756400" cy="380047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F2DE3-9265-1D48-8511-3D13800FF7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0" y="3132666"/>
            <a:ext cx="4876800" cy="227753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1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EDF6991-5387-6641-9C3B-8E7CFDA5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brain learning -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561D1-56FE-BA44-81EC-76E4786CF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81463" y="2292460"/>
            <a:ext cx="7958331" cy="410834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 We will use only our  right brain for this activity</a:t>
            </a:r>
          </a:p>
          <a:p>
            <a:r>
              <a:rPr lang="en-US" sz="3200" dirty="0">
                <a:solidFill>
                  <a:schemeClr val="tx1"/>
                </a:solidFill>
              </a:rPr>
              <a:t>The </a:t>
            </a:r>
            <a:r>
              <a:rPr lang="en-US" sz="3200" b="1" dirty="0">
                <a:solidFill>
                  <a:schemeClr val="tx1"/>
                </a:solidFill>
              </a:rPr>
              <a:t>right brain</a:t>
            </a:r>
            <a:r>
              <a:rPr lang="en-US" sz="3200" dirty="0">
                <a:solidFill>
                  <a:schemeClr val="tx1"/>
                </a:solidFill>
              </a:rPr>
              <a:t> is an </a:t>
            </a:r>
            <a:r>
              <a:rPr lang="en-US" sz="3200" b="1" dirty="0">
                <a:solidFill>
                  <a:schemeClr val="tx1"/>
                </a:solidFill>
              </a:rPr>
              <a:t>important</a:t>
            </a:r>
            <a:r>
              <a:rPr lang="en-US" sz="3200" dirty="0">
                <a:solidFill>
                  <a:schemeClr val="tx1"/>
                </a:solidFill>
              </a:rPr>
              <a:t> part of who we are, but is often pushed to the side with the dominant left-</a:t>
            </a:r>
            <a:r>
              <a:rPr lang="en-US" sz="3200" b="1" dirty="0">
                <a:solidFill>
                  <a:schemeClr val="tx1"/>
                </a:solidFill>
              </a:rPr>
              <a:t>brain</a:t>
            </a:r>
            <a:r>
              <a:rPr lang="en-US" sz="3200" dirty="0">
                <a:solidFill>
                  <a:schemeClr val="tx1"/>
                </a:solidFill>
              </a:rPr>
              <a:t> taking control. ... </a:t>
            </a:r>
          </a:p>
          <a:p>
            <a:r>
              <a:rPr lang="en-US" sz="3200" dirty="0">
                <a:solidFill>
                  <a:schemeClr val="tx1"/>
                </a:solidFill>
              </a:rPr>
              <a:t>The </a:t>
            </a:r>
            <a:r>
              <a:rPr lang="en-US" sz="3200" b="1" dirty="0">
                <a:solidFill>
                  <a:schemeClr val="tx1"/>
                </a:solidFill>
              </a:rPr>
              <a:t>right brain</a:t>
            </a:r>
            <a:r>
              <a:rPr lang="en-US" sz="3200" dirty="0">
                <a:solidFill>
                  <a:schemeClr val="tx1"/>
                </a:solidFill>
              </a:rPr>
              <a:t> offers skills that will help promote and create a smarter and more productive adult better suited for the future workplace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1AA943-98C4-E844-AD6C-313324647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794" y="106363"/>
            <a:ext cx="3126158" cy="312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3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57B4-059C-044A-9EF5-EDA160E1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496" y="139526"/>
            <a:ext cx="3291515" cy="107722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Left Vs Right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60AE4-9231-314E-B4F0-498AC29E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89" y="139526"/>
            <a:ext cx="5736011" cy="12081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Left brain controls our logic, numbers, speaking etc. Right brain dose not judge and be creative, express emotions the way it 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561D1-56FE-BA44-81EC-76E4786CF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5200" y="678140"/>
            <a:ext cx="4876800" cy="6397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Today we will use right brain only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B16AA0-0189-0E45-B6CB-B94BF470FDA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1044" y="1393142"/>
            <a:ext cx="5813899" cy="407171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BD91392-8825-224B-86CB-0E0C4483C43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19BCA-791B-AB4B-ACC3-0C1CBB30B4FF}"/>
              </a:ext>
            </a:extLst>
          </p:cNvPr>
          <p:cNvSpPr txBox="1"/>
          <p:nvPr/>
        </p:nvSpPr>
        <p:spPr>
          <a:xfrm>
            <a:off x="0" y="5476090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 NO TALKING, NO THINKING TOO MUCH, No REASONIG, NO JUDGING IF ITS RIGHT OR WRONG.  Just express what you thing the lines represent to you 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05F567B-1301-3F45-84EB-468B4843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888" y="1393142"/>
            <a:ext cx="5697068" cy="407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377" y="42790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Instruction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4B7289-62F9-534D-8058-07211ADB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2663998" y="1298253"/>
            <a:ext cx="3152688" cy="2364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996A05-0DAA-6F4D-ACA5-E5DEE240E9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5209980" y="1269184"/>
            <a:ext cx="3278164" cy="24586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45EBD7-7D3E-7C43-BA77-9A76D3A126E6}"/>
              </a:ext>
            </a:extLst>
          </p:cNvPr>
          <p:cNvSpPr txBox="1"/>
          <p:nvPr/>
        </p:nvSpPr>
        <p:spPr>
          <a:xfrm>
            <a:off x="3058084" y="4349529"/>
            <a:ext cx="2307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Copy the lines to your knowledge, use pencil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A742E-F797-A44A-8C41-ABEEED5E9BF3}"/>
              </a:ext>
            </a:extLst>
          </p:cNvPr>
          <p:cNvSpPr txBox="1"/>
          <p:nvPr/>
        </p:nvSpPr>
        <p:spPr>
          <a:xfrm>
            <a:off x="629586" y="4349529"/>
            <a:ext cx="1997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Number each square (1,2,3,4) and cross out each one after completing the square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0EA3A5-464A-3440-A449-3F99A42752D9}"/>
              </a:ext>
            </a:extLst>
          </p:cNvPr>
          <p:cNvSpPr txBox="1"/>
          <p:nvPr/>
        </p:nvSpPr>
        <p:spPr>
          <a:xfrm>
            <a:off x="5619750" y="4461554"/>
            <a:ext cx="2701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First copy the big lines and then the add the small lines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848B86-15A3-EA42-A93F-EBA405874C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8343117" y="1338768"/>
            <a:ext cx="3278164" cy="2458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21DEA7-F3D7-C546-86AF-C8E3D7B4C49A}"/>
              </a:ext>
            </a:extLst>
          </p:cNvPr>
          <p:cNvSpPr txBox="1"/>
          <p:nvPr/>
        </p:nvSpPr>
        <p:spPr>
          <a:xfrm>
            <a:off x="8752886" y="4656667"/>
            <a:ext cx="33291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Move to the next square, you can do any square in any order or the sides. Just make sure you do not do it in the “X” mark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5749D9-B0DC-B04D-BA85-D7ADF58523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-147567" y="1159985"/>
            <a:ext cx="3278164" cy="24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377" y="42790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Instruction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4B7289-62F9-534D-8058-07211ADB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2663998" y="1298253"/>
            <a:ext cx="3152688" cy="2364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996A05-0DAA-6F4D-ACA5-E5DEE240E9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5209980" y="1269184"/>
            <a:ext cx="3278164" cy="24586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45EBD7-7D3E-7C43-BA77-9A76D3A126E6}"/>
              </a:ext>
            </a:extLst>
          </p:cNvPr>
          <p:cNvSpPr txBox="1"/>
          <p:nvPr/>
        </p:nvSpPr>
        <p:spPr>
          <a:xfrm>
            <a:off x="2626700" y="4349529"/>
            <a:ext cx="2738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Trace with all the lines with sharpie, you will notice the composition is completely different from the original and it is a puzzle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A742E-F797-A44A-8C41-ABEEED5E9BF3}"/>
              </a:ext>
            </a:extLst>
          </p:cNvPr>
          <p:cNvSpPr txBox="1"/>
          <p:nvPr/>
        </p:nvSpPr>
        <p:spPr>
          <a:xfrm>
            <a:off x="629586" y="4349529"/>
            <a:ext cx="1997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Complete all 4 squares using pencil first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0EA3A5-464A-3440-A449-3F99A42752D9}"/>
              </a:ext>
            </a:extLst>
          </p:cNvPr>
          <p:cNvSpPr txBox="1"/>
          <p:nvPr/>
        </p:nvSpPr>
        <p:spPr>
          <a:xfrm>
            <a:off x="5619750" y="4461554"/>
            <a:ext cx="2701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Make a chalk palate for yourself on a scrap paper, do not color on using the chalk stick. We will be using the chalk powder to color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848B86-15A3-EA42-A93F-EBA405874C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8343117" y="1338768"/>
            <a:ext cx="3278164" cy="24586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21DEA7-F3D7-C546-86AF-C8E3D7B4C49A}"/>
              </a:ext>
            </a:extLst>
          </p:cNvPr>
          <p:cNvSpPr txBox="1"/>
          <p:nvPr/>
        </p:nvSpPr>
        <p:spPr>
          <a:xfrm>
            <a:off x="8752886" y="4656667"/>
            <a:ext cx="3329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Use a tissue, fold the tissue and load it with a chalk powder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5749D9-B0DC-B04D-BA85-D7ADF58523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-147567" y="1159985"/>
            <a:ext cx="3278164" cy="24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377" y="42790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Instruction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4B7289-62F9-534D-8058-07211ADB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5431938" y="1273689"/>
            <a:ext cx="3152688" cy="2364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996A05-0DAA-6F4D-ACA5-E5DEE240E9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2751356" y="1067480"/>
            <a:ext cx="3278164" cy="24586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45EBD7-7D3E-7C43-BA77-9A76D3A126E6}"/>
              </a:ext>
            </a:extLst>
          </p:cNvPr>
          <p:cNvSpPr txBox="1"/>
          <p:nvPr/>
        </p:nvSpPr>
        <p:spPr>
          <a:xfrm>
            <a:off x="2626700" y="4349529"/>
            <a:ext cx="2738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Rub more chalk to the pallet if you need more color powder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A742E-F797-A44A-8C41-ABEEED5E9BF3}"/>
              </a:ext>
            </a:extLst>
          </p:cNvPr>
          <p:cNvSpPr txBox="1"/>
          <p:nvPr/>
        </p:nvSpPr>
        <p:spPr>
          <a:xfrm>
            <a:off x="168076" y="4349529"/>
            <a:ext cx="2458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Apply the chalk powder and its okay to have some white areas, you do not have to go very close to the lines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0EA3A5-464A-3440-A449-3F99A42752D9}"/>
              </a:ext>
            </a:extLst>
          </p:cNvPr>
          <p:cNvSpPr txBox="1"/>
          <p:nvPr/>
        </p:nvSpPr>
        <p:spPr>
          <a:xfrm>
            <a:off x="5619750" y="4461554"/>
            <a:ext cx="27017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You can color over the black lines. </a:t>
            </a:r>
          </a:p>
          <a:p>
            <a:r>
              <a:rPr lang="en-US" sz="2000" b="1" dirty="0"/>
              <a:t>Once coloring done, write your name using a black sharpie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1DEA7-F3D7-C546-86AF-C8E3D7B4C49A}"/>
              </a:ext>
            </a:extLst>
          </p:cNvPr>
          <p:cNvSpPr txBox="1"/>
          <p:nvPr/>
        </p:nvSpPr>
        <p:spPr>
          <a:xfrm>
            <a:off x="8752886" y="4656667"/>
            <a:ext cx="3329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Mount it on 10x10 sheet using glue stick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5749D9-B0DC-B04D-BA85-D7ADF58523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-147567" y="1159985"/>
            <a:ext cx="3278164" cy="2458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284B9-5AD3-694D-8128-2C480C9A85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53" t="3446" r="11913" b="4708"/>
          <a:stretch/>
        </p:blipFill>
        <p:spPr>
          <a:xfrm>
            <a:off x="8334331" y="767146"/>
            <a:ext cx="3708285" cy="362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83EC-BF25-1F47-AB8D-5E4C10CC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882" y="274247"/>
            <a:ext cx="3997324" cy="107722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Inspiration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3DFFCB-868A-0446-A813-E880925BC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33" y="1325323"/>
            <a:ext cx="3997325" cy="3997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7F0AA-41A8-2645-A233-BE8999B88368}"/>
              </a:ext>
            </a:extLst>
          </p:cNvPr>
          <p:cNvSpPr txBox="1"/>
          <p:nvPr/>
        </p:nvSpPr>
        <p:spPr>
          <a:xfrm>
            <a:off x="406400" y="5875867"/>
            <a:ext cx="397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Pablo </a:t>
            </a:r>
            <a:r>
              <a:rPr lang="en-US" sz="2800" dirty="0" err="1">
                <a:solidFill>
                  <a:schemeClr val="bg1"/>
                </a:solidFill>
              </a:rPr>
              <a:t>Piccaso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7067-DA3F-124E-B98E-99CD3740D911}"/>
              </a:ext>
            </a:extLst>
          </p:cNvPr>
          <p:cNvSpPr txBox="1"/>
          <p:nvPr/>
        </p:nvSpPr>
        <p:spPr>
          <a:xfrm>
            <a:off x="4597066" y="1413107"/>
            <a:ext cx="7374801" cy="48013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1881 – 1973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Spanish Painter, Sculptor, printmaker, ceramicist, stage designer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Lived in France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Child prodigy, in age 13 he went to college of 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His first word was “</a:t>
            </a:r>
            <a:r>
              <a:rPr lang="en-US" sz="2400" dirty="0" err="1"/>
              <a:t>piz</a:t>
            </a:r>
            <a:r>
              <a:rPr lang="en-US" sz="2400" dirty="0"/>
              <a:t>” in Spanish meaning Pencil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Father was an art teacher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Guiness</a:t>
            </a:r>
            <a:r>
              <a:rPr lang="en-US" sz="2400" dirty="0"/>
              <a:t> Record - Picasso produced about 13,500 paintings and designs, 100,000 prints and engravings, 34,000 book illustrations and 300 sculptures and ceramics.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His work of art is worth </a:t>
            </a:r>
            <a:r>
              <a:rPr lang="en-US" sz="2400" dirty="0" err="1"/>
              <a:t>approx</a:t>
            </a:r>
            <a:r>
              <a:rPr lang="en-US" sz="2400" dirty="0"/>
              <a:t>  $780 billion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22E6B8-0E61-8B4E-8B17-13577AEE2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4" y="1351476"/>
            <a:ext cx="3997324" cy="4370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69BE5E-9EE8-A242-BA8E-2F9CE9060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75" y="1948495"/>
            <a:ext cx="3584182" cy="35841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9E04917-FF8E-1B42-A55C-BD784A854F37}"/>
                  </a:ext>
                </a:extLst>
              </p14:cNvPr>
              <p14:cNvContentPartPr/>
              <p14:nvPr/>
            </p14:nvContentPartPr>
            <p14:xfrm>
              <a:off x="753408" y="3439656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9E04917-FF8E-1B42-A55C-BD784A854F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408" y="343065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549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83EC-BF25-1F47-AB8D-5E4C10CC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950" y="274247"/>
            <a:ext cx="6000256" cy="107722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Pablo Picasso’s work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7F0AA-41A8-2645-A233-BE8999B88368}"/>
              </a:ext>
            </a:extLst>
          </p:cNvPr>
          <p:cNvSpPr txBox="1"/>
          <p:nvPr/>
        </p:nvSpPr>
        <p:spPr>
          <a:xfrm>
            <a:off x="298450" y="1782439"/>
            <a:ext cx="356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Early 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C907A-8830-6947-8DDE-C421B35BA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2305659"/>
            <a:ext cx="4025900" cy="28886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6FCDB9-C7DB-1E4B-94C6-E71504AEB8C3}"/>
              </a:ext>
            </a:extLst>
          </p:cNvPr>
          <p:cNvSpPr txBox="1"/>
          <p:nvPr/>
        </p:nvSpPr>
        <p:spPr>
          <a:xfrm>
            <a:off x="298450" y="5467350"/>
            <a:ext cx="325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Science and Charity (Age - 15)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34A0A3-D334-134A-862A-3E50C561E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1754091"/>
            <a:ext cx="4363479" cy="37356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CBB5CE-E000-2643-9FCD-A31E968D037C}"/>
              </a:ext>
            </a:extLst>
          </p:cNvPr>
          <p:cNvSpPr txBox="1"/>
          <p:nvPr/>
        </p:nvSpPr>
        <p:spPr>
          <a:xfrm>
            <a:off x="4822592" y="1129040"/>
            <a:ext cx="356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Blue Period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0BBBE1-D31E-CA40-9D16-4281810F2912}"/>
              </a:ext>
            </a:extLst>
          </p:cNvPr>
          <p:cNvSpPr/>
          <p:nvPr/>
        </p:nvSpPr>
        <p:spPr>
          <a:xfrm>
            <a:off x="4424144" y="5880811"/>
            <a:ext cx="3160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Breakfast of a Blind man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A4C045-0265-0643-A018-F202ACA5C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175" y="1754091"/>
            <a:ext cx="3504375" cy="37356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FB32B5-5910-EB4D-A87F-EA778757EC81}"/>
              </a:ext>
            </a:extLst>
          </p:cNvPr>
          <p:cNvSpPr/>
          <p:nvPr/>
        </p:nvSpPr>
        <p:spPr>
          <a:xfrm>
            <a:off x="8464457" y="5591563"/>
            <a:ext cx="2850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Rose Period – The Peasants </a:t>
            </a:r>
          </a:p>
        </p:txBody>
      </p:sp>
    </p:spTree>
    <p:extLst>
      <p:ext uri="{BB962C8B-B14F-4D97-AF65-F5344CB8AC3E}">
        <p14:creationId xmlns:p14="http://schemas.microsoft.com/office/powerpoint/2010/main" val="14516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83EC-BF25-1F47-AB8D-5E4C10CC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201" y="115388"/>
            <a:ext cx="6000256" cy="107722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Pablo Picasso’s work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7F0AA-41A8-2645-A233-BE8999B88368}"/>
              </a:ext>
            </a:extLst>
          </p:cNvPr>
          <p:cNvSpPr txBox="1"/>
          <p:nvPr/>
        </p:nvSpPr>
        <p:spPr>
          <a:xfrm>
            <a:off x="298449" y="551251"/>
            <a:ext cx="356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Cubist period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6FCDB9-C7DB-1E4B-94C6-E71504AEB8C3}"/>
              </a:ext>
            </a:extLst>
          </p:cNvPr>
          <p:cNvSpPr txBox="1"/>
          <p:nvPr/>
        </p:nvSpPr>
        <p:spPr>
          <a:xfrm>
            <a:off x="298450" y="5467350"/>
            <a:ext cx="325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Mandolin &amp; Guitar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CBB5CE-E000-2643-9FCD-A31E968D037C}"/>
              </a:ext>
            </a:extLst>
          </p:cNvPr>
          <p:cNvSpPr txBox="1"/>
          <p:nvPr/>
        </p:nvSpPr>
        <p:spPr>
          <a:xfrm>
            <a:off x="8808906" y="255824"/>
            <a:ext cx="356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Classical Period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FB32B5-5910-EB4D-A87F-EA778757EC81}"/>
              </a:ext>
            </a:extLst>
          </p:cNvPr>
          <p:cNvSpPr/>
          <p:nvPr/>
        </p:nvSpPr>
        <p:spPr>
          <a:xfrm>
            <a:off x="7990727" y="5933990"/>
            <a:ext cx="2850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 classical 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A55786-89B6-3649-8072-4D27067CD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77" y="1652260"/>
            <a:ext cx="5247971" cy="3650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E661C-132B-9543-8317-28D78F47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842" y="1256932"/>
            <a:ext cx="5247971" cy="467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0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8" y="553293"/>
            <a:ext cx="8738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Cubism – Reasons to evolve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8801" y="5620925"/>
            <a:ext cx="1071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Early 19</a:t>
            </a:r>
            <a:r>
              <a:rPr lang="en-US" baseline="30000" dirty="0"/>
              <a:t>th</a:t>
            </a:r>
            <a:r>
              <a:rPr lang="en-US" dirty="0"/>
              <a:t> century is when the cameras started evolving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People interest in looking at artist creation decreased as they were able to see the realistic images through the camera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Then evolved the cubism art  as it had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9B986B-E910-E54C-B7EA-168E6A2BA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1049311"/>
            <a:ext cx="7641790" cy="446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7" y="278932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Cubism - Art movement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BF1C24-A46E-CA40-90D0-57B67CF73DB3}"/>
              </a:ext>
            </a:extLst>
          </p:cNvPr>
          <p:cNvSpPr txBox="1"/>
          <p:nvPr/>
        </p:nvSpPr>
        <p:spPr>
          <a:xfrm>
            <a:off x="1073496" y="953403"/>
            <a:ext cx="642797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Cubism has been considered the most influential art movement of the 19th century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In Cubist artwork, objects are analyzed, broken up and reassembled in an abstracted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In 1911 Picasso was recognized as the inventor of Cubism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Cube has 6 sides with 3D effect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50169-C3B5-9140-AB3F-051C767E1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203" y="953403"/>
            <a:ext cx="3270081" cy="344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7" y="278932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Cubism - Art movement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BF1C24-A46E-CA40-90D0-57B67CF73DB3}"/>
              </a:ext>
            </a:extLst>
          </p:cNvPr>
          <p:cNvSpPr txBox="1"/>
          <p:nvPr/>
        </p:nvSpPr>
        <p:spPr>
          <a:xfrm>
            <a:off x="1073495" y="953403"/>
            <a:ext cx="59369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The artist depicts the subject from a multitude of viewpoints to represent the subject in a greater context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Artists focus was to show many sides in his art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Simplification of geometric 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Brain teaser (puzzled art)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6371CA-0EDD-024B-9184-C15AAAC28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953403"/>
            <a:ext cx="52197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8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7" y="278932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Musical instruments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C517B-1887-7F41-8817-61D2053F4419}"/>
              </a:ext>
            </a:extLst>
          </p:cNvPr>
          <p:cNvSpPr txBox="1"/>
          <p:nvPr/>
        </p:nvSpPr>
        <p:spPr>
          <a:xfrm>
            <a:off x="629443" y="5373694"/>
            <a:ext cx="135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Guitar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666326-5D32-9548-AD2F-498E067EE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44" y="710880"/>
            <a:ext cx="3654690" cy="4231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C1583-EBCA-B346-A638-BE1B29BBF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345" y="3239116"/>
            <a:ext cx="5145634" cy="3218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80BBEE-0252-544F-BBDC-81FD882F9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85115" y="1176712"/>
            <a:ext cx="3621768" cy="32997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2DF424-6327-004D-A341-4056D092D0EE}"/>
              </a:ext>
            </a:extLst>
          </p:cNvPr>
          <p:cNvSpPr txBox="1"/>
          <p:nvPr/>
        </p:nvSpPr>
        <p:spPr>
          <a:xfrm>
            <a:off x="4446146" y="5142861"/>
            <a:ext cx="248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Saxophone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4D552C-C308-FB4E-B4D7-F49DF0746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2942" y="451664"/>
            <a:ext cx="3429000" cy="2374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CC37E8-C4F3-CA43-9A1C-0694B9EEA0ED}"/>
              </a:ext>
            </a:extLst>
          </p:cNvPr>
          <p:cNvSpPr txBox="1"/>
          <p:nvPr/>
        </p:nvSpPr>
        <p:spPr>
          <a:xfrm>
            <a:off x="8146705" y="520150"/>
            <a:ext cx="248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Clarinet</a:t>
            </a:r>
          </a:p>
        </p:txBody>
      </p:sp>
    </p:spTree>
    <p:extLst>
      <p:ext uri="{BB962C8B-B14F-4D97-AF65-F5344CB8AC3E}">
        <p14:creationId xmlns:p14="http://schemas.microsoft.com/office/powerpoint/2010/main" val="166613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7" y="278932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Pablo Picasso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05A1C-592F-D84A-81B7-091B539EA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20" y="832933"/>
            <a:ext cx="6292504" cy="4951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2C517B-1887-7F41-8817-61D2053F4419}"/>
              </a:ext>
            </a:extLst>
          </p:cNvPr>
          <p:cNvSpPr txBox="1"/>
          <p:nvPr/>
        </p:nvSpPr>
        <p:spPr>
          <a:xfrm>
            <a:off x="346920" y="6209736"/>
            <a:ext cx="10068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Three Musicians, Weeping Woman, Seated Woman, Portraits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A3975-1651-F949-98B7-1AAE2FA8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09" y="891850"/>
            <a:ext cx="5601863" cy="4650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882C3-B061-D841-A4AD-E2BC7780D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39" y="816143"/>
            <a:ext cx="5936905" cy="4893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24CDFA-0E34-6E4D-894F-36AD5CB65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843" y="555933"/>
            <a:ext cx="5081938" cy="5418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D2F51F-4EEA-544B-9473-239AD69DE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5843" y="355572"/>
            <a:ext cx="5206097" cy="57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797</Words>
  <Application>Microsoft Macintosh PowerPoint</Application>
  <PresentationFormat>Widescreen</PresentationFormat>
  <Paragraphs>110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American Typewriter</vt:lpstr>
      <vt:lpstr>Arial</vt:lpstr>
      <vt:lpstr>Bradley Hand</vt:lpstr>
      <vt:lpstr>Calibri</vt:lpstr>
      <vt:lpstr>Calibri Light</vt:lpstr>
      <vt:lpstr>Office Theme</vt:lpstr>
      <vt:lpstr>Puzzled Music</vt:lpstr>
      <vt:lpstr>Inspiration </vt:lpstr>
      <vt:lpstr>Pablo Picasso’s work </vt:lpstr>
      <vt:lpstr>Pablo Picasso’s work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Which side of brain are you today? </vt:lpstr>
      <vt:lpstr>Right brain learning - </vt:lpstr>
      <vt:lpstr>Left Vs Right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Puzzled Music</dc:title>
  <dc:creator>Rajee Subramanian</dc:creator>
  <cp:lastModifiedBy>Rajee Subramanian</cp:lastModifiedBy>
  <cp:revision>3</cp:revision>
  <dcterms:created xsi:type="dcterms:W3CDTF">2020-01-16T20:32:08Z</dcterms:created>
  <dcterms:modified xsi:type="dcterms:W3CDTF">2020-01-16T22:58:05Z</dcterms:modified>
</cp:coreProperties>
</file>