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sldIdLst>
    <p:sldId id="257" r:id="rId2"/>
    <p:sldId id="263" r:id="rId3"/>
    <p:sldId id="259" r:id="rId4"/>
    <p:sldId id="258" r:id="rId5"/>
    <p:sldId id="260" r:id="rId6"/>
    <p:sldId id="264" r:id="rId7"/>
    <p:sldId id="265" r:id="rId8"/>
    <p:sldId id="266" r:id="rId9"/>
    <p:sldId id="269" r:id="rId10"/>
    <p:sldId id="27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55"/>
  </p:normalViewPr>
  <p:slideViewPr>
    <p:cSldViewPr snapToGrid="0" snapToObjects="1">
      <p:cViewPr varScale="1">
        <p:scale>
          <a:sx n="94" d="100"/>
          <a:sy n="94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07:10:38.12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428 1578 16383,'28'-94'0,"-8"44"0,3 1 0,1 4 0,2 1 0,5-1 0,1 1 0,0 0 0,1-1 0,0-2 0,3 0 0,12-3 0,-1 0 0,12-28 0,-7 29 0,2 2 0,16-21 0,-24 28 0,0 2 0,20-13 0,-10 9 0,3 4 0,-8 3 0,3 8 0,-20 14 0,14-7 0,-7 6 0,4 0 0,1 9 0,-6 5 0,12 0 0,-17 0 0,4 0 0,8 0 0,-16 0 0,47 0 0,3-13 0,-16-3 0,5-3 0,6-2 0,3-2 0,7-8 0,1 2 0,-5 9 0,-1 3 0,2-5 0,-5 4 0,-20 12 0,-3 0 0,3-6 0,-4 2 0,13 8 0,-1-5 0,2-2 0,21 0 0,1-1 0,6 2 0,-21 3 0,-1 0 0,14-4 0,1 2 0,-5 5 0,-4 2 0,-14-4 0,-3 0 0,-10 4 0,-4 0 0,19 0 0,-14 0 0,-26 5 0,6 3 0,-15-1 0,5 4 0,-11-10 0,5 5 0,57-6 0,25 0 0,-16-4 0,8 0 0,-23 3 0,2 1 0,0-1 0,26-3 0,-1 0 0,5 4 0,-4 0 0,-19 0 0,-5 0 0,-7 2 0,-3 3 0,-3 1 0,-2 3 0,30 8 0,7 11 0,-18 2 0,4 7 0,-3 7 0,-7-2 0,-14-7 0,-16-8 0,-5-3 0,-15-5 0,9 6 0,-11-7 0,-1-5 0,-1-3 0,-4-8 0,19 16 0,30 30 0,-21-12 0,3 4 0,10 14 0,2 2 0,-3-1 0,0-2 0,-4-3 0,-2-2 0,-7-6 0,-2-1 0,22 21 0,-8-2 0,-21-23 0,13 8 0,-16-12 0,8 5 0,-10-17 0,-10 25 0,0 8 0,10-6 0,0 1 0,-8 15 0,1 3 0,13 1 0,2-3 0,11 24 0,-22-39 0,0 1 0,3-3 0,-1 0 0,12 39 0,4-10 0,-7 7 0,-2-26 0,1 14 0,-11-34 0,0 13 0,-8-22 0,-1-1 0,0-9 0,-6-7 0,-2 5 0,-5-4 0,0 34 0,0 19 0,0 8 0,0 10 0,0 2 0,0 3 0,0 2 0,0 6 0,0-20 0,0 6 0,0 1 0,0-1 0,0-4 0,0 0 0,0-4 0,0-1 0,0 3 0,0 7 0,0 3 0,0-1 0,0-5 0,0 1 0,0-5 0,0 2 0,0 10 0,0 1 0,0-6 0,0 7 0,0-3 0,0 8 0,0-1 0,0-9 0,0-4 0,0-16 0,0-4 0,0-10 0,0-1 0,0 34 0,0-18 0,0-13 0,0 4 0,0-29 0,0 0 0,-10 16 0,-7 7 0,-3-7 0,-4 4 0,-12 38 0,-2 8 0,0-7 0,-2 0 0,11-25 0,0 1 0,2-2 0,-1 12 0,0 3 0,-7 1 0,-4 6 0,2-4 0,1 6 0,-1 2 0,-3-2 0,-2 6 0,2-8 0,3-3 0,2-7 0,3-3 0,3-10 0,2-11 0,14-13 0,7-6 0,6-1 0,0 14 0,-6-8 0,-1-1 0,-1-1 0,-4-5 0,-1 17 0,-15-4 0,-12 17 0,-1-10 0,-4-5 0,17-18 0,4-8 0,17 53 0,2 0 0,4 11 0,2 14 0,-1-16 0,0 5 0,0-1 0,0-6 0,0-1 0,0 0 0,-3 4 0,0 0 0,1-8 0,2-5 0,-2-10 0,-13 15 0,1 1 0,-3-25 0,-3 5 0,6-27 0,1-7 0,6 5 0,-4-11 0,9 5 0,-8-2 0,3 2 0,-6 0 0,7-2 0,-39-11 0,-41 27 0,39-18 0,-3 0 0,-6 7 0,-3 3 0,-14 10 0,1-2 0,26-12 0,0-2 0,-31 13 0,-5-2 0,11-11 0,2-2 0,14-3 0,0 0 0,-13 0 0,-1-3 0,4-2 0,4 0 0,-25 7 0,16-10 0,-2-2 0,22 0 0,0-1 0,-4-3 0,-2 0 0,-14 0 0,5 0 0,-11 0 0,22 0 0,3 0 0,4 0 0,-19 0 0,14 6 0,-1 2 0,-35 3 0,9 5 0,-6 0 0,11-10 0,2-1 0,4 4 0,-2-2 0,5-5 0,-5-2 0,3-2 0,-16-4 0,-3-5 0,2-6 0,-5-4 0,5-1 0,-6 2 0,5-6 0,17-3 0,0-6 0,9 4 0,-25-17 0,40 22 0,2-3 0,-20-37 0,26 43 0,-24-47 0,20 31 0,-28-31 0,9 3 0,-3-2 0,13 19 0,0 0 0,-8-18 0,-1-3 0,-7 1 0,4 3 0,27 21 0,1 0 0,-25-21 0,-3-4 0,10 4 0,4 2 0,11 15 0,1 0 0,-8-11 0,1 1 0,12 11 0,4 3 0,-18-16 0,7-11 0,22 43 0,-15-48 0,-5-14 0,11 40 0,-4-4 0,-6-16 0,-6-14 0,-2-6 0,0 5 0,3 8 0,0 2 0,0 0 0,0-1 0,-4-5 0,0-1 0,0 0 0,1 1 0,3 2 0,2-1 0,0 2 0,0 2 0,-7-13 0,0 2 0,2 5 0,10 19 0,1 4 0,0-2 0,-2-5 0,0-2 0,0 0 0,0 5 0,1 0 0,1 2 0,-9-18 0,1 2 0,-3-5 0,0 7 0,12 29 0,3 7 0,-6-13 0,14 32 0,6-5 0,1 21 0,5-10 0,1-54 0,6 5 0,0 3 0,0-13 0,0 7 0,0 14 0,0-1 0,0-14 0,0-8 0,0 9 0,0-28 0,0 15 0,0-4 0,1 17 0,-2 1 0,-2-16 0,-1 1 0,4 15 0,-2 1 0,-5-7 0,-1 2 0,6-23 0,-5 38 0,-1-3 0,3-11 0,0 3 0,-4 16 0,0 3 0,2-6 0,4 0 0,3-6 0,6 2 0,26-28 0,-11 18 0,4-5 0,14-1 0,3 1 0,-4 0 0,-1 0 0,-1 4 0,-1 3 0,-5 7 0,-3 2 0,-2 5 0,-3 1 0,13-40 0,-12 36 0,-1 1 0,2-23 0,-3 13 0,-7 7 0,-6 10 0,-2-13 0,-6 14 0,0-7 0,6 4 0,-5 13 0,5-13 0,-6 25 0,0-20 0,0 15 0,0 3 0,0-4 0,0 15 0,0-15 0,0 17 0,0-4 0,0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4:10:0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1441 380 24575,'-28'0'0,"-4"0"0,-15 0 0,-1 0 0,2 0 0,-2-7 0,2 6 0,-2-7 0,8 8 0,-4-6 0,13 4 0,-12-5 0,12 7 0,-5 0 0,7-6 0,1 4 0,-1-4 0,7 6 0,-5 0 0,5 0 0,-6 0 0,-1 0 0,0 0 0,0 0 0,7 0 0,-5 0 0,6 0 0,-8 0 0,1 0 0,6 0 0,-5 0 0,5 0 0,0 0 0,-5 0 0,12 0 0,-4 0 0,5 0 0,1 0 0,0 0 0,0 0 0,0 0 0,0 0 0,0 0 0,1 0 0,-1 0 0,1 0 0,-1 0 0,0 0 0,0 0 0,0 0 0,0 0 0,0 0 0,0 0 0,0 0 0,-1 0 0,1 0 0,0-6 0,0-1 0,0-7 0,0 2 0,5-1 0,8 6 0,7 1 0,13 6 0,-5 0 0,12 0 0,-5 0 0,0 0 0,4 0 0,-11 0 0,11 0 0,-11 0 0,5-6 0,1 5 0,-7-11 0,14 4 0,-6-6 0,-1 6 0,7-5 0,-7 11 0,8-4 0,-8 6 0,6 0 0,-13 0 0,13 0 0,-12 0 0,12 0 0,-12 0 0,5 0 0,-7 0 0,0 0 0,-1 0 0,1 0 0,-1 0 0,-6 5 0,0 2 0,-6 5 0,0 1 0,0 0 0,0-1 0,0 1 0,0 0 0,0 0 0,0 0 0,0 0 0,0 0 0,0 0 0,-6 0 0,-1 0 0,-7 0 0,1-6 0,0 5 0,-7-11 0,5 11 0,-6-11 0,8 5 0,0 0 0,-7-5 0,5 5 0,-6-6 0,8 0 0,6 6 0,-5-5 0,5 5 0,-6 0 0,0-5 0,0 5 0,0-6 0,0 0 0,0 0 0,0 0 0,-1 0 0,1 0 0,0 0 0,0 0 0,0 0 0,-1 0 0,1 0 0,0-6 0,0-1 0,0-6 0,0-1 0,-1-6 0,1 5 0,-2-12 0,2 12 0,5-6 0,-4 8 0,10 0 0,-3-1 0,5 2 0,0-1 0,0 0 0,11 7 0,5 0 0,20 6 0,3 0 0,1 0 0,5 0 0,-14 0 0,7 0 0,-10 0 0,1 0 0,-2 0 0,2 0 0,-8 0 0,7 0 0,-14 0 0,14 0 0,-13 0 0,5 0 0,0 0 0,-5 0 0,5 0 0,-7 0 0,0 5 0,-1-3 0,-5 9 0,-1-4 0,-6 5 0,0 0 0,0 1 0,0-1 0,0 1 0,0 0 0,0-1 0,0 2 0,0-2 0,0 1 0,0 0 0,-6 0 0,4 0 0,-10-5 0,11 3 0,-11-4 0,5 6 0,-6-6 0,0-1 0,0 0 0,0-5 0,0 5 0,0-6 0,-1 0 0,1 0 0,0 0 0,-1 0 0,-6 0 0,5 0 0,-12 0 0,4 0 0,2-6 0,-7-2 0,13-5 0,-12-8 0,12 6 0,-5-5 0,7 7 0,-1-1 0,1 1 0,0 0 0,0 0 0,-1-1 0,1 1 0,0 6 0,5-5 0,-3 5 0,4-6 0,0 0 0,1 1 0,6-1 0,0 1 0,0-1 0,0 1 0,0 0 0,0-1 0,0 0 0,0 1 0,0-1 0,0 0 0,0 0 0,6 6 0,-5-4 0,11 3 0,-5-5 0,0 0 0,5 0 0,-11 0 0,10 6 0,-9-5 0,10 10 0,-5-3 0,6 5 0,0-6 0,-1 4 0,2-4 0,-2 6 0,2 0 0,-2 0 0,2 0 0,6 0 0,-6 0 0,7 0 0,-9 0 0,2 0 0,-2 0 0,1 6 0,0-4 0,0 9 0,0-4 0,0 6 0,0 0 0,-7-1 0,5 1 0,-9 0 0,3-1 0,-5 1 0,0 0 0,0 0 0,0 0 0,0 0 0,0 0 0,0 0 0,0 0 0,0 1 0,0 6 0,0-5 0,0 12 0,-6-12 0,5 5 0,-12 0 0,6-6 0,-1 7 0,-4-8 0,11 7 0,-11-5 0,10 5 0,-10-7 0,11 0 0,-5 0 0,0 0 0,5 0 0,-11 0 0,11 0 0,-5-1 0,1-5 0,-3 4 0,-4-10 0,5 11 0,-5-11 0,5 5 0,-6-6 0,0 0 0,0 0 0,0 0 0,0 0 0,0 0 0,0 0 0,0 0 0,0 0 0,0-6 0,0-1 0,0-6 0,-1-7 0,0-2 0,0 0 0,-7-6 0,6 6 0,-6 0 0,13 2 0,-4 7 0,5 0 0,0-1 0,1 2 0,6-1 0,0 0 0,0 1 0,5 5 0,9 2 0,15 5 0,-5 0 0,19 0 0,-19 0 0,6 0 0,-3 0 0,-5 0 0,0 0 0,5 0 0,-12 0 0,5 0 0,-7 5 0,0-3 0,0 9 0,0-9 0,0 9 0,0-10 0,-6 11 0,5-10 0,-6 9 0,7-5 0,-1 1 0,0-1 0,1-6 0,0 0 0,7 0 0,9 0 0,20 0 0,20 0 0,14 0 0,10 0 0,-31-5 0,0 1-687,28 1 687,-24-6 0,0 1 0,20 5 0,-27-6 0,0 0 0,27 7-62,6-7 62,-32 9 0,-11 0 0,-13 0 0,-14 0 0,-2 0 685,-7 0-685,0 0 64,-17 0-64,-5 0 0,-26 0 0,-3 0 0,-9 0 0,1 0 0,-2 0 0,0 0 0,0 0 0,1 0 0,7 0 0,3 0 0,7 0 0,1 0 0,7 0 0,2 6 0,6-5 0,1 11 0,0-11 0,0 11 0,6-6 0,1 6 0,0-5 0,-1-2 0,-13 2 0,-2-6 0,-7 6 0,-1-7 0,-6 0 0,-3 0 0,-6 0 0,-12 0 0,8 0 0,-8 0 0,9 0 0,9-13 0,-6 3 0,14-11 0,-6 6 0,15 7 0,-6-5 0,14 6 0,-7-1 0,14-4 0,-5 11 0,5-5 0,0 6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4:10:09.10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4:10:20.42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1083 412 16383,'0'51'0,"0"-5"0,0-17 0,0-1 0,0 1 0,0-1 0,0 1 0,0-1 0,0-7 0,0 6 0,0-12 0,0 5 0,0-7 0,-6 6 0,4-4 0,-4 5 0,6-7 0,-6-1 0,-6 1 0,-2-1 0,-5-5 0,7-1 0,-6-6 0,4 0 0,-5 0 0,0 0 0,5 0 0,-5 0 0,6-6 0,-7-2 0,-2-6 0,0 0 0,-6-1 0,6-5 0,-7-3 0,0 0 0,0-4 0,0 4 0,0-6 0,0 0 0,6 0 0,2-1 0,7 8 0,6 2 0,-4 7 0,10-1 0,-4-5 0,6 5 0,0-5 0,19 5 0,-2 6 0,26-5 0,-13 11 0,7-5 0,-8 7 0,0 0 0,-1 0 0,1 0 0,-8 0 0,0 0 0,-1 0 0,-6 0 0,6 6 0,-7 1 0,0 6 0,-6 0 0,-1 5 0,-6-4 0,-18-2 0,0-6 0,-17-6 0,-1 0 0,5-7 0,-5-7 0,14-9 0,-5 1 0,10-6 0,3 13 0,2-5 0,11 6 0,-5 1 0,6-6 0,0-2 0,19-1 0,17 0 0,23 5 0,9 8 0,2 1 0,-11 8 0,-2 0 0,-11 0 0,-7 0 0,-3 0 0,-14 0 0,-2 0 0,-7 6 0,0 1 0,0 6 0,-1 0 0,-4-1 0,-3 7 0,-5-5 0,0 4 0,0 0 0,0-3 0,0 3 0,0 1 0,0-5 0,-18-2 0,-6-6 0,-13-6 0,-14 0 0,10 0 0,-21 7 0,12-5 0,-15 5 0,15 0 0,-7-6 0,9 6 0,8-7 0,3 0 0,8 0 0,7 0 0,2 0 0,7 0 0,0 6 0,69 15 0,-25-10 0,17 3 0,4-1 0,8-3 0,-1-1 0,8 7 0,-25-14 0,13 5 0,-24 0 0,6-6 0,-15 6 0,4-7 0,-12 0 0,6 0 0,-7 0 0,5 0 0,-70 0 0,26 7 0,-60-5 0,39 5 0,1 0 0,-2-5 0,0 5 0,0 0 0,9-6 0,-7 7 0,15-8 0,-7 0 0,9 0 0,0 0 0,0 0 0,7 0 0,-6 0 0,13 0 0,-5 0 0,7 0 0,-6-6 0,4-2 0,-4-5 0,12 0 0,-5-8 0,10 7 0,-5-7 0,7 1 0,0 5 0,0-6 0,0 8 0,0-12 0,0 9 0,0-10 0,0 13 0,0 0 0,27 6 0,-7 1 0,23 6 0,-14 0 0,-7 0 0,5 0 0,-12 0 0,5 0 0,-7 0 0,-47 19 0,9-15 0,-53 23 0,-3-25 0,6 6 0,-6-8 0,24 0 0,10 0 0,8 0 0,10 0 0,2-7 0,12 5 0,0-10 0,53 5 0,-22 0 0,35 1 0,-38 6 0,5 0 0,-28-36 0,4 14 0,-23-31 0,8 31 0,8 2 0,-1 6 0,1 1 0,6 0 0,1-5 0,6 5 0,0-5 0,5 0 0,10 10 0,-1-4 0,13 12 0,-13 0 0,6 0 0,0 0 0,-5 0 0,5 0 0,-7 0 0,6 0 0,-53-20 0,21 9 0,-39-17 0,25 7 0,12 12 0,0-10 0,4 12 0,9-6 0,28 52 0,-4-12 0,20 45 0,-12-24 0,-13-2 0,6 1 0,-8-9 0,6 12 0,-6-19 0,0 3 0,-4-14 0,-9-7 0,3 0 0,-5 5 0,0-5 0,0 5 0,-16-6 0,12 0 0,-12 1 0,16 5 0,5-4 0,10 12 0,-1-11 0,6 5 0,1-6 0,-1-1 0,2-5 0,-3-2 0,28-6 0,-18 0 0,35 0 0,6 0 0,-15 0 0,15 0 0,-11 0 0,-25 0 0,9 0 0,-17 0 0,-12 5 0,5-3 0,-6 4 0,5-6 0,-5 0 0,5 0 0,2 0 0,-5 0 0,12 0 0,0 0 0,-4 0 0,9 0 0,-18 0 0,-37-30 0,14 23 0,-28-28 0,25 33 0,11-9 0,-22 4 0,13 0 0,-14 1 0,4 0 0,6 5 0,-6-5 0,1 6 0,5 0 0,-5 0 0,0 0 0,5 0 0,-5 0 0,-1 0 0,5 0 0,-13 0 0,13 0 0,-31 0 0,19 0 0,-21 0 0,20 0 0,6 0 0,4 0 0,11 17 0,1-2 0,6 9 0,-18-12 0,0-6 0,-16-6 0,5 0 0,-14-7 0,11-1 0,-3 0 0,2-11 0,16 16 0,-9-15 0,13 16 0,6-9 0,53 9 0,-21-3 0,43 5 0,-32 0 0,7 0 0,5 0 0,-5 0 0,0 6 0,-13-4 0,4 4 0,8-6 0,-10 0 0,17 0 0,3 0 0,-10 0 0,16 0 0,-7 0 0,-9 0 0,0 0 0,-9 0 0,-11 0 0,5 0 0,-9 0 0,-82 0 0,39 0 0,-69 0 0,42 0 0,2 0 0,-11-7 0,1 5 0,24-5 0,-13 7 0,28-6 0,-1 5 0,4-5 0,29-18 0,0 11 0,32-20 0,19 11 0,-9 4 0,16 2 0,-1 2 0,-25 12 0,15-12 0,-24 13 0,-11-11 0,2 10 0,-6-9 0,-5 4 0,-1-6 0,-14-5 0,-34 3 0,7 1 0,-22 1 0,21 11 0,-13-11 0,10 12 0,-15-5 0,23 6 0,-9 0 0,12 0 0,0 0 0,2 0 0,6 0 0,0 11 0,0-2 0,0 10 0,5-7 0,-3 2 0,3 11 0,-6-3 0,1 5 0,-1-8 0,1-1 0,6-3 0,-5 3 0,5-11 0,-6 5 0,-6-10 0,-8 3 0,5-5 0,-4 0 0,13 0 0,68 0 0,-14 0 0,18 0 0,5 0 0,10 0 0,20 14 0,-42-4 0,-2 5 0,-22 3 0,-1-9 0,-12 9 0,-4-5 0,-11-1 0,0 6 0,0 2 0,-11 0 0,2-1 0,-10-6 0,5-6 0,-5 5 0,11-5 0,-10 0 0,17 15 0,-5-12 0,6 19 0,0-15 0,-16-1 0,-10-7 0,-39-34 0,12 7 0,8-7 0,-1-4 0,-20-16 0,8 0 0,4 5 0,37 21 0,-10 8 0,20 3 0,1-2 0,26-1 0,27-5 0,5 12 0,26-1 0,-15 8 0,2 0 0,-19 0 0,-13 0 0,-14 0 0,1 6 0,-5-15 0,-4-1 0,-17-17 0,-22-36 0,9 21 0,-9-16 0,22 32 0,6 7 0,0 5 0,23 38 0,-11-14 0,13 47 0,-19-35 0,-6 6 0,0-4 0,0-9 0,0 3 0,0-1 0,0-3 0,0 9 0,0-10 0,0 6 0,0-1 0,5-4 0,-3 4 0,4 1 0,-6-5 0,0 4 0,0 1 0,0-5 0,0 11 0,0-11 0,0 5 0,0 0 0,0-5 0,0 5 0,0-1 0,0-4 0,-19 5 0,1-12 0,-30-2 0,16-5 0,-23 0 0,16 0 0,-10 0 0,19-6 0,-2-7 0,18-2 0,-6-10 0,7 5 0,6-1 0,1 2 0,27-8 0,57 0 0,15 3 0,-10 14 0,3 4 0,-21 5 0,-4 2 0,-1-1 0,-3 0 0,26 0 0,-50 0 0,7 0 0,-26 0 0,-1 5 0,-20 20 0,-10-14 0,-25 12 0,-11-23 0,-8 0 0,15 0 0,6 0 0,26 0 0,79-6 0,-9 5 0,-1-2 0,1 0 0,10 3 0,-34 0 0,-1 0 0,-98 0 0,38 0 0,-30 0 0,-5 0 0,6 0 0,-10-6 0,24-1 0,16 0 0,8-5 0,7-1 0,-1-2 0,1-4 0,0 5 0,0 7 0,6-10 0,1 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4:10:20.795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 0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9T14:10:3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1330 227 24575,'-34'-14'0,"6"-2"0,-10-15 0,10 3 0,-1 5 0,7 3 0,-4 0 0,11 11 0,1-9 0,2 10 0,5 1 0,0-5 0,-5 11 0,5-5 0,-6 6 0,6-6 0,-5 5 0,6-5 0,-7 6 0,1 0 0,-1 0 0,-1 0 0,1 0 0,-7 0 0,5 0 0,-5 0 0,7 0 0,0 0 0,-8 0 0,6 0 0,-5 0 0,0 0 0,5 0 0,-4 0 0,6 0 0,-1 0 0,2 0 0,-1 5 0,6 2 0,2 6 0,5 7 0,0 1 0,0 1 0,0 4 0,0-4 0,0 7 0,0-7 0,0 5 0,0-12 0,0 5 0,0-7 0,5 0 0,3 0 0,5-6 0,0-1 0,0-6 0,0 0 0,0 0 0,0 0 0,0 0 0,-1 0 0,9 0 0,-7 0 0,6 0 0,-7-6 0,0 5 0,0-10 0,-6 4 0,-13-6 0,-26-1 0,-8-8 0,-22 4 0,3-6 0,-5 1 0,4 5 0,7-5 0,14 8 0,3 0 0,7 7 0,8 2 0,0 6 0,19 0 0,26 7 0,9 2 0,30 7 0,-14 7 0,6-6 0,-8 6 0,-8-2 0,-2-4 0,-8 3 0,-7-6 0,-2 0 0,0-1 0,-6 0 0,6 1 0,-7-1 0,0-6 0,0 4 0,0-9 0,-6 9 0,-1-4 0,0 0 0,-5 5 0,5-6 0,-6 7 0,0-1 0,0 0 0,-12 1 0,3-6 0,-10-1 0,6-6 0,1 0 0,4-5 0,3-9 0,11-8 0,16-7 0,10-1 0,13 6 0,12-7 0,-17 21 0,15-13 0,-25 21 0,7-5 0,-16 7 0,-1 0 0,-7 0 0,0 0 0,-6 5 0,-1 3 0,-6 4 0,0 1 0,0 0 0,0 0 0,0 0 0,0 0 0,-12 6 0,3-4 0,-25 5 0,10-6 0,-11 0 0,-3-6 0,1-1 0,-2-7 0,-6 0 0,14 0 0,-13 0 0,20 0 0,-9-7 0,17-7 0,-4-1 0,7-6 0,5 2 0,2-3 0,6 1 0,0-7 0,0 7 0,0-8 0,13 7 0,3-5 0,20 10 0,13 2 0,0 2 0,8 11 0,-12-5 0,-6 7 0,-4 0 0,-6 0 0,-8 0 0,-1 0 0,-7 0 0,0 0 0,-6 6 0,-1 0 0,-6 7 0,-6-1 0,-8 2 0,-8 0 0,-16-6 0,0-2 0,-1-6 0,-5 0 0,5 0 0,0 0 0,3-13 0,14 4 0,1-11 0,8 7 0,6-7 0,1 5 0,6-5 0,0 0 0,6 5 0,15 0 0,21 1 0,14 13 0,13-7 0,-5 8 0,-5 0 0,-4 0 0,-16 0 0,-2 6 0,-16 8 0,0 1 0,-8 5 0,-6-7 0,-1 0 0,-6 6 0,-7 9 0,-7 1 0,-16 0 0,-19-7 0,1-7 0,-18 2 0,7-8 0,-10-1 0,9-8 0,4 0 0,8 0 0,11 0 0,-1 0 0,10-13 0,6 3 0,7-10 0,3 0 0,10 5 0,-4-6 0,6 1 0,0-2 0,20-1 0,6 1 0,20 7 0,2 6 0,-1 2 0,-8 7 0,-1 0 0,-10 0 0,-6 0 0,10 5 0,-15 9 0,3 8 0,-14-1 0,-6 6 0,0-6 0,0 8 0,0-1 0,-7 1 0,-7-8 0,-17 8 0,-6-13 0,-11 7 0,-8-7 0,-4-7 0,1-2 0,-6-7 0,15 0 0,-3 0 0,14 0 0,3-6 0,7-9 0,7 0 0,7-5 0,10 0 0,5 5 0,0-4 0,0-2 0,5 7 0,18-8 0,21 15 0,5-1 0,1 8 0,-14 0 0,-14 0 0,-2 0 0,-7 0 0,0 0 0,-6 6 0,-2 1 0,-5 6 0,0 0 0,0 0 0,-5 0 0,-10 7 0,-6 1 0,-16 2 0,-2-2 0,-9-5 0,1 0 0,-10 0 0,8-8 0,-15 0 0,14-8 0,-3 0 0,14 0 0,-6-7 0,15-1 0,0-7 0,10 2 0,12 0 0,2-1 0,6-12 0,0 10 0,22-5 0,14 16 0,23 5 0,11 0 0,-1 0 0,-9 0 0,-3 0 0,-19 0 0,0 0 0,-17 5 0,-1-3 0,-7 10 0,0-5 0,0 0 0,-6 4 0,-1-4 0,-6 5 0,-5-5 0,-2-2 0,-13-5 0,5 0 0,-5 0 0,13-5 0,1-2 0,27-7 0,13 6 0,36 1 0,-3 7 0,23 0 0,-23 0 0,13 0 0,-13 0 0,-8 0 0,-3 0 0,-17 0 0,-3 7 0,-7 1 0,0 6 0,-7-6 0,-2 5 0,-7-12 0,0 5 0,0 0 0,0-5 0,-1 5 0,1-6 0,-1 0 0,0 0 0,1 0 0,0 0 0,0 0 0,0 0 0,7 0 0,-6 0 0,13 0 0,-12 0 0,5 0 0,-7 0 0,-11-6 0,-10-2 0,-14-5 0,0-8 0,-6 5 0,6-10 0,-7 3 0,8 2 0,-6-6 0,11 5 0,-4 0 0,5-6 0,2 13 0,-1-5 0,1 7 0,-7-1 0,-3 7 0,-13-7 0,5 13 0,-20-6 0,0 7 0,-6 0 0,-9 0 0,7 0 0,-10 0 0,10 0 0,2 0 0,11 0 0,-1 0 0,0 0 0,9 0 0,0 0 0,9 0 0,0 0 0,7 0 0,-5 0 0,12 0 0,-5 0 0,-1 0 0,6 0 0,-5 6 0,7-5 0,-1 5 0,1-6 0,0 0 0,0 0 0,-7 0 0,4 0 0,-10 0 0,11 0 0,-12 0 0,6 0 0,-8 0 0,7 0 0,-5 0 0,12 6 0,-6-5 0,8 5 0,0 0 0,6 0 0,1 6 0,6 1 0,0-1 0,0 1 0,0 0 0,0 0 0,0 0 0,0 7 0,0-5 0,6 5 0,2 1 0,5-7 0,1 7 0,-1-8 0,7 0 0,2 1 0,16-6 0,1-1 0,0-7 0,7 0 0,-7 0 0,9 0 0,-9 0 0,-2 0 0,-15 0 0,-2 0 0,0 0 0,-5 6 0,4-5 0,-6 5 0,-6-1 0,3-3 0,-8 9 0,9-10 0,-4 11 0,6-11 0,0 11 0,8-11 0,0 11 0,8-10 0,-1 10 0,9-10 0,1 11 0,9-11 0,-9 4 0,0-6 0,-9 0 0,0 0 0,0 0 0,0 0 0,-8 0 0,-1 0 0,-7 0 0,0 0 0,0-6 0,1-1 0,-1-6 0,-6-1 0,-1 1 0,-6-7 0,0 5 0,0-13 0,0 13 0,0-5 0,0-1 0,0 6 0,0-5 0,-13 13 0,-3-5 0,-13 4 0,-18 0 0,6-5 0,-24 11 0,6-5 0,-5 7 0,-5-8 0,3 6 0,-4-6 0,-10 8 0,25 0 0,-4 0 0,30 0 0,7 0 0,2 0 0,7 0 0,5 5 0,2 3 0,6 4 0,0 1 0,0 7 0,0 2 0,0 7 0,0 0 0,0 0 0,0 0 0,0-8 0,7 6 0,0-12 0,7 5 0,-1-7 0,0 0 0,0 0 0,0 0 0,7-6 0,2-1 0,13 0 0,14-4 0,20 5 0,10-7 0,-27 0 0,1 0 0,36 0 0,-36 0 0,-1 0 0,34 0 0,-4 0 0,-8 0 0,-15 0 0,-13 0 0,-15 0 0,-11-6 0,-7 4 0,-6-10 0,-2-1 0,-5-2 0,0-5 0,-21-1 0,-5 4 0,-22-13 0,-10 11 0,-1-4 0,-11-3 0,3 15 0,8-12 0,-3 21 0,12-12 0,-14 12 0,14-5 0,1 7 0,3 0 0,2 0 0,3 0 0,6 0 0,7 0 0,14 0 0,-7 6 0,14 1 0,-5 6 0,11 0 0,-5 0 0,6 0 0,0 0 0,0 0 0,0 0 0,20 1 0,15 1 0,35 2 0,12 1 0,12 1 0,-4-9 0,2-2-550,-2-8 550,-7 0 0,-14 0 0,-21 0 0,-12 0 0,-14 0 0,-2 0 0,-13-13 0,-1 4 0,-6-18 550,0 5-550,-7-7 0,-14 0 0,-12-2 0,-5 8 0,-28-14 0,30 19 0,-34-5 0,45 11 0,-8 10 0,20-4 0,0 6 0,0 0 0,0 0 0,6 6 0,2 1 0,-1 6 0,5 0 0,-5-1 0,0-4 0,5 3 0,-5-4 0,6 5 0,0-5 0,0-1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18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7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23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25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63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2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9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3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0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7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3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7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2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7D4088-DDAA-AC48-9E6C-403C1B64A616}" type="datetimeFigureOut">
              <a:rPr lang="en-US" smtClean="0"/>
              <a:t>1/20/22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805E20-309F-5043-95C8-1C7A7978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6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VHmYRRd0oA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customXml" Target="../ink/ink3.xml"/><Relationship Id="rId10" Type="http://schemas.openxmlformats.org/officeDocument/2006/relationships/customXml" Target="../ink/ink6.xml"/><Relationship Id="rId4" Type="http://schemas.openxmlformats.org/officeDocument/2006/relationships/image" Target="../media/image18.pn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7E3-E548-5647-A1A8-E94E116E4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05290"/>
            <a:ext cx="9448800" cy="1748765"/>
          </a:xfrm>
        </p:spPr>
        <p:txBody>
          <a:bodyPr/>
          <a:lstStyle/>
          <a:p>
            <a:r>
              <a:rPr lang="en-US" dirty="0"/>
              <a:t>Color your world with joy Grade 2&amp;3!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ECDEE-59BF-FE40-8488-40D6866E2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096" y="5204969"/>
            <a:ext cx="3694176" cy="1323847"/>
          </a:xfrm>
        </p:spPr>
        <p:txBody>
          <a:bodyPr>
            <a:normAutofit/>
          </a:bodyPr>
          <a:lstStyle/>
          <a:p>
            <a:r>
              <a:rPr lang="en-US" dirty="0"/>
              <a:t>January 2022 Art Project </a:t>
            </a:r>
          </a:p>
          <a:p>
            <a:r>
              <a:rPr lang="en-US" dirty="0"/>
              <a:t>Quail Run Elementary</a:t>
            </a:r>
          </a:p>
          <a:p>
            <a:r>
              <a:rPr lang="en-US" dirty="0" err="1"/>
              <a:t>Rajee</a:t>
            </a:r>
            <a:r>
              <a:rPr lang="en-US" dirty="0"/>
              <a:t> Subramanian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20245-95E3-D848-93F0-A5E835CAB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9" b="3272"/>
          <a:stretch/>
        </p:blipFill>
        <p:spPr>
          <a:xfrm rot="5400000">
            <a:off x="8241905" y="2772682"/>
            <a:ext cx="4396232" cy="3163824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23A3E7-A333-7943-9138-71F0934AC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1" t="6748" r="1073" b="14773"/>
          <a:stretch/>
        </p:blipFill>
        <p:spPr>
          <a:xfrm>
            <a:off x="4656787" y="2241420"/>
            <a:ext cx="3694176" cy="2871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349E2C-ED0B-894A-9FBC-4BBD5D377F90}"/>
              </a:ext>
            </a:extLst>
          </p:cNvPr>
          <p:cNvSpPr txBox="1"/>
          <p:nvPr/>
        </p:nvSpPr>
        <p:spPr>
          <a:xfrm>
            <a:off x="5797877" y="5300001"/>
            <a:ext cx="1411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Grade 2&amp;3</a:t>
            </a:r>
          </a:p>
        </p:txBody>
      </p:sp>
    </p:spTree>
    <p:extLst>
      <p:ext uri="{BB962C8B-B14F-4D97-AF65-F5344CB8AC3E}">
        <p14:creationId xmlns:p14="http://schemas.microsoft.com/office/powerpoint/2010/main" val="228192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C710D-E9D4-F24F-8874-76352518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A966F2-2157-F643-AC95-373EF8A11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31" t="6748" r="1073" b="14773"/>
          <a:stretch/>
        </p:blipFill>
        <p:spPr>
          <a:xfrm>
            <a:off x="4248912" y="487343"/>
            <a:ext cx="3694176" cy="287121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0F824D-E542-1A4A-A369-FF7E297B6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84465" y="2576055"/>
            <a:ext cx="4396232" cy="3297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DCBAB-5A36-0D4B-B211-97D52B3B0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41" y="3615593"/>
            <a:ext cx="4196783" cy="2870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666271-40D6-BA4D-8381-EDBCC8DD8E7E}"/>
              </a:ext>
            </a:extLst>
          </p:cNvPr>
          <p:cNvSpPr txBox="1"/>
          <p:nvPr/>
        </p:nvSpPr>
        <p:spPr>
          <a:xfrm>
            <a:off x="5669661" y="265183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Grade 2&amp;3</a:t>
            </a:r>
          </a:p>
        </p:txBody>
      </p:sp>
    </p:spTree>
    <p:extLst>
      <p:ext uri="{BB962C8B-B14F-4D97-AF65-F5344CB8AC3E}">
        <p14:creationId xmlns:p14="http://schemas.microsoft.com/office/powerpoint/2010/main" val="25050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24E7-0C85-6741-AB45-BFEEAFEE8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624" y="427743"/>
            <a:ext cx="4776216" cy="659381"/>
          </a:xfrm>
        </p:spPr>
        <p:txBody>
          <a:bodyPr>
            <a:normAutofit/>
          </a:bodyPr>
          <a:lstStyle/>
          <a:p>
            <a:r>
              <a:rPr lang="en-US" sz="2400" dirty="0"/>
              <a:t>Procedure (Grade 2, 3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780C2-0E12-2F44-BF0C-8398E6765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087124"/>
            <a:ext cx="9427464" cy="5131561"/>
          </a:xfrm>
        </p:spPr>
        <p:txBody>
          <a:bodyPr>
            <a:normAutofit/>
          </a:bodyPr>
          <a:lstStyle/>
          <a:p>
            <a:r>
              <a:rPr lang="en-US" dirty="0"/>
              <a:t>The 12x18 paper is placed in landscape orientation(sleeping paper) Write your name on the back.</a:t>
            </a:r>
          </a:p>
          <a:p>
            <a:r>
              <a:rPr lang="en-US" dirty="0"/>
              <a:t>Draw a horizon line  with pencil in the middle of the paper</a:t>
            </a:r>
          </a:p>
          <a:p>
            <a:r>
              <a:rPr lang="en-US" dirty="0"/>
              <a:t>Grade 2 &amp; 3 - draw 2 mountains in the background above the horizon line</a:t>
            </a:r>
          </a:p>
          <a:p>
            <a:r>
              <a:rPr lang="en-US" dirty="0"/>
              <a:t>Make simple pine cone trees in the foreground overlapping on the mountains</a:t>
            </a:r>
          </a:p>
          <a:p>
            <a:r>
              <a:rPr lang="en-US" dirty="0"/>
              <a:t>Erase the overlapping mountain lines that collide with the tree</a:t>
            </a:r>
          </a:p>
          <a:p>
            <a:r>
              <a:rPr lang="en-US" dirty="0"/>
              <a:t>Trace the pencil lines with a neutral color oil pastel so the paint will not spread into the rest of the areas(black, brown, grey, dark blue)</a:t>
            </a:r>
          </a:p>
          <a:p>
            <a:r>
              <a:rPr lang="en-US" dirty="0"/>
              <a:t>Use varied color and thick brush to to paint the larger area</a:t>
            </a:r>
          </a:p>
          <a:p>
            <a:r>
              <a:rPr lang="en-US" dirty="0"/>
              <a:t>The colors dose not have to be match the natural world (the sky dose not have to be blue, mountains dose not have to be green)</a:t>
            </a:r>
          </a:p>
          <a:p>
            <a:r>
              <a:rPr lang="en-US" dirty="0"/>
              <a:t>Once all the paint is applied use a thin brush to outline the objects with black paint over the oil pastel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812112A1-6965-DF48-9BDC-993D5738A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1" t="6748" r="1073" b="14773"/>
          <a:stretch/>
        </p:blipFill>
        <p:spPr>
          <a:xfrm>
            <a:off x="9278112" y="1493183"/>
            <a:ext cx="2572512" cy="218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C2137-6EB6-2842-96DB-9B85DDD5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4464"/>
            <a:ext cx="4114800" cy="1600200"/>
          </a:xfrm>
        </p:spPr>
        <p:txBody>
          <a:bodyPr/>
          <a:lstStyle/>
          <a:p>
            <a:r>
              <a:rPr lang="en-US" dirty="0"/>
              <a:t>Colorful Holiday season </a:t>
            </a:r>
          </a:p>
        </p:txBody>
      </p:sp>
      <p:pic>
        <p:nvPicPr>
          <p:cNvPr id="4098" name="Picture 2" descr="Artificial Colorful Christmas Tree,Rainbow Full Pvc Pine Tree Holiday  Seasonal Decoration With Stand For Kids Home-Rainbow 90(35Inch) -  Walmart.com - Walmart.com">
            <a:extLst>
              <a:ext uri="{FF2B5EF4-FFF2-40B4-BE49-F238E27FC236}">
                <a16:creationId xmlns:a16="http://schemas.microsoft.com/office/drawing/2014/main" id="{33B2D090-2EEA-E643-9686-5AB83D891B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212" y="1612900"/>
            <a:ext cx="3175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25053-3406-2E43-BE7E-D1D4DB591A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2064" y="2264665"/>
            <a:ext cx="5852160" cy="411784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Winter – No leaves on trees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Color brightens the cold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Brings warmth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Green &amp; Red in holiday colors in western countries (</a:t>
            </a:r>
            <a:r>
              <a:rPr lang="en-US" sz="2400" b="1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relates to growth/hope in winter and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to joy)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Color symbolism -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Around the world festivals are celebrated in various colors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Being aware of colors and culture makes us a inclusive person</a:t>
            </a:r>
          </a:p>
          <a:p>
            <a:endParaRPr lang="en-US" dirty="0"/>
          </a:p>
        </p:txBody>
      </p:sp>
      <p:pic>
        <p:nvPicPr>
          <p:cNvPr id="6" name="Picture 5" descr="graphic art.gif">
            <a:extLst>
              <a:ext uri="{FF2B5EF4-FFF2-40B4-BE49-F238E27FC236}">
                <a16:creationId xmlns:a16="http://schemas.microsoft.com/office/drawing/2014/main" id="{2E01C2D5-04CC-1249-A197-4F6AD2251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608" y="1206040"/>
            <a:ext cx="4529327" cy="4529327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05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DD68F3-B844-B144-8487-CA8BEE32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266" y="152401"/>
            <a:ext cx="4741333" cy="914400"/>
          </a:xfrm>
        </p:spPr>
        <p:txBody>
          <a:bodyPr/>
          <a:lstStyle/>
          <a:p>
            <a:r>
              <a:rPr lang="en-US" dirty="0"/>
              <a:t>Inspiration </a:t>
            </a:r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017A0AEA-F79A-1945-AA02-637107AF83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7" y="897095"/>
            <a:ext cx="5917553" cy="532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3C5202-E51B-AE48-98BF-6B1E1A27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266" y="1066801"/>
            <a:ext cx="5731287" cy="5151884"/>
          </a:xfrm>
        </p:spPr>
        <p:txBody>
          <a:bodyPr>
            <a:normAutofit/>
          </a:bodyPr>
          <a:lstStyle/>
          <a:p>
            <a:r>
              <a:rPr lang="en-US" dirty="0"/>
              <a:t>Mary Blair</a:t>
            </a:r>
          </a:p>
          <a:p>
            <a:r>
              <a:rPr lang="en-US" dirty="0"/>
              <a:t>1911 – 1978</a:t>
            </a:r>
          </a:p>
          <a:p>
            <a:r>
              <a:rPr lang="en-US" dirty="0"/>
              <a:t>Artist, animation, concept art</a:t>
            </a:r>
          </a:p>
          <a:p>
            <a:r>
              <a:rPr lang="en-US" dirty="0"/>
              <a:t>Walt Disney</a:t>
            </a:r>
          </a:p>
          <a:p>
            <a:r>
              <a:rPr lang="en-US" dirty="0"/>
              <a:t>Creator of character designs for “It’s a small world” attraction</a:t>
            </a:r>
          </a:p>
          <a:p>
            <a:r>
              <a:rPr lang="en-US" dirty="0"/>
              <a:t>Fond of bright colors </a:t>
            </a:r>
          </a:p>
          <a:p>
            <a:r>
              <a:rPr lang="en-US" dirty="0"/>
              <a:t>Uses primary colors to form intense contrast colors to attract and make it interesting for eyes</a:t>
            </a:r>
          </a:p>
          <a:p>
            <a:r>
              <a:rPr lang="en-US" dirty="0"/>
              <a:t>Worked in famous animation movies - Alice in the wonderland, Cinderella, Peter pan, Lady and tramp, Dumbo, Fantasia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Disney Legend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7B0E7-174D-B246-AAB4-04B4862C62EF}"/>
              </a:ext>
            </a:extLst>
          </p:cNvPr>
          <p:cNvSpPr txBox="1"/>
          <p:nvPr/>
        </p:nvSpPr>
        <p:spPr>
          <a:xfrm>
            <a:off x="440267" y="6218684"/>
            <a:ext cx="514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https://www.youtube.com/watch?v=VHmYRRd0oAs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3080" name="Picture 8" descr="Mary Blair - Wise Women">
            <a:extLst>
              <a:ext uri="{FF2B5EF4-FFF2-40B4-BE49-F238E27FC236}">
                <a16:creationId xmlns:a16="http://schemas.microsoft.com/office/drawing/2014/main" id="{0862271B-AA83-AF44-8202-F55AE0E4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2" y="1974643"/>
            <a:ext cx="5444142" cy="31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97E3-E548-5647-A1A8-E94E116E4B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 your world with joy!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ECDEE-59BF-FE40-8488-40D6866E2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A Brief History of Art. Curious about Art History? Struggled to… | by  ChandanaV | Medium">
            <a:extLst>
              <a:ext uri="{FF2B5EF4-FFF2-40B4-BE49-F238E27FC236}">
                <a16:creationId xmlns:a16="http://schemas.microsoft.com/office/drawing/2014/main" id="{8B442E75-D947-174D-AD2C-199ED53E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04" y="487865"/>
            <a:ext cx="11666131" cy="63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E051A4-42BB-DA43-9DB5-40D1978BB365}"/>
                  </a:ext>
                </a:extLst>
              </p14:cNvPr>
              <p14:cNvContentPartPr/>
              <p14:nvPr/>
            </p14:nvContentPartPr>
            <p14:xfrm>
              <a:off x="7552080" y="582733"/>
              <a:ext cx="2908440" cy="3752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E051A4-42BB-DA43-9DB5-40D1978BB3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8440" y="475093"/>
                <a:ext cx="3016080" cy="39679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E17DA30-BB68-7345-9B65-FF6978B9F570}"/>
              </a:ext>
            </a:extLst>
          </p:cNvPr>
          <p:cNvSpPr txBox="1"/>
          <p:nvPr/>
        </p:nvSpPr>
        <p:spPr>
          <a:xfrm>
            <a:off x="774467" y="1331862"/>
            <a:ext cx="64177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Inspiration – Art Movement - Fauvism</a:t>
            </a:r>
          </a:p>
        </p:txBody>
      </p:sp>
    </p:spTree>
    <p:extLst>
      <p:ext uri="{BB962C8B-B14F-4D97-AF65-F5344CB8AC3E}">
        <p14:creationId xmlns:p14="http://schemas.microsoft.com/office/powerpoint/2010/main" val="40502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DD68F3-B844-B144-8487-CA8BEE32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133" y="152401"/>
            <a:ext cx="7501467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Fauvism?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0153CF-7BAB-ED47-8F09-03F853ACE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90133"/>
            <a:ext cx="5410200" cy="4728551"/>
          </a:xfrm>
        </p:spPr>
        <p:txBody>
          <a:bodyPr>
            <a:normAutofit/>
          </a:bodyPr>
          <a:lstStyle/>
          <a:p>
            <a:r>
              <a:rPr lang="en-US" dirty="0"/>
              <a:t>Fauvism is an art movement </a:t>
            </a:r>
          </a:p>
          <a:p>
            <a:r>
              <a:rPr lang="en-US" dirty="0"/>
              <a:t>Originated in France in 1905</a:t>
            </a:r>
          </a:p>
          <a:p>
            <a:r>
              <a:rPr lang="en-US" dirty="0"/>
              <a:t>Uses bright, wild, vivid, intense color to help convey a mood</a:t>
            </a:r>
          </a:p>
          <a:p>
            <a:r>
              <a:rPr lang="en-US" dirty="0"/>
              <a:t>Lines are simplified as much as possible as unnatural</a:t>
            </a:r>
          </a:p>
          <a:p>
            <a:r>
              <a:rPr lang="en-US" dirty="0"/>
              <a:t>Usually has no reality especially in colors creating eye appealing interesting scenes</a:t>
            </a:r>
          </a:p>
          <a:p>
            <a:r>
              <a:rPr lang="en-US" dirty="0"/>
              <a:t>It also has some wild brush strokes</a:t>
            </a:r>
          </a:p>
          <a:p>
            <a:r>
              <a:rPr lang="en-US" dirty="0"/>
              <a:t>Les </a:t>
            </a:r>
            <a:r>
              <a:rPr lang="en-US" dirty="0" err="1"/>
              <a:t>Faves</a:t>
            </a:r>
            <a:r>
              <a:rPr lang="en-US" dirty="0"/>
              <a:t> in French means “the wild beasts”</a:t>
            </a:r>
          </a:p>
          <a:p>
            <a:r>
              <a:rPr lang="en-US" dirty="0"/>
              <a:t>Major Artist: Andre Derain along with Henri Matisse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3C5202-E51B-AE48-98BF-6B1E1A27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3059" y="1384301"/>
            <a:ext cx="5731287" cy="51518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Mary Blair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 descr="Henri Matisse/André Derain (Fauvism, Decoupage): Art Lesson Plan |  Parenting Patch">
            <a:extLst>
              <a:ext uri="{FF2B5EF4-FFF2-40B4-BE49-F238E27FC236}">
                <a16:creationId xmlns:a16="http://schemas.microsoft.com/office/drawing/2014/main" id="{39959574-7047-6D4F-981F-DAB345FB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19" y="1006640"/>
            <a:ext cx="4180682" cy="569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ELEMENT - Warm, Cool and Neutral Colors</a:t>
            </a:r>
          </a:p>
        </p:txBody>
      </p:sp>
      <p:pic>
        <p:nvPicPr>
          <p:cNvPr id="4" name="Content Placeholder 3" descr="warm cool neutral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8" r="-708"/>
          <a:stretch/>
        </p:blipFill>
        <p:spPr>
          <a:xfrm>
            <a:off x="389487" y="1816222"/>
            <a:ext cx="5012226" cy="4525963"/>
          </a:xfr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01750" y="1923950"/>
            <a:ext cx="651346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Warm colors are related to the high energy, warmth of the sun and  are bold like Yellow, Red, Orange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1750" y="3480144"/>
            <a:ext cx="6513465" cy="98488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sz="2000" b="1" dirty="0"/>
              <a:t>. </a:t>
            </a:r>
            <a:r>
              <a:rPr lang="en-US" sz="2000" b="1" dirty="0">
                <a:solidFill>
                  <a:srgbClr val="0000FF"/>
                </a:solidFill>
              </a:rPr>
              <a:t>Cool colors are calm and relaxing like </a:t>
            </a:r>
            <a:r>
              <a:rPr lang="en-US" sz="2000" b="1" dirty="0">
                <a:solidFill>
                  <a:srgbClr val="00B050"/>
                </a:solidFill>
              </a:rPr>
              <a:t>Green, </a:t>
            </a:r>
            <a:r>
              <a:rPr lang="en-US" sz="2000" b="1" dirty="0">
                <a:solidFill>
                  <a:srgbClr val="0000FF"/>
                </a:solidFill>
              </a:rPr>
              <a:t>Blue, </a:t>
            </a:r>
            <a:r>
              <a:rPr lang="en-US" sz="2000" b="1" dirty="0">
                <a:solidFill>
                  <a:srgbClr val="7030A0"/>
                </a:solidFill>
              </a:rPr>
              <a:t>Purple </a:t>
            </a:r>
            <a:r>
              <a:rPr lang="en-US" sz="2000" b="1" dirty="0" err="1">
                <a:solidFill>
                  <a:srgbClr val="0000FF"/>
                </a:solidFill>
              </a:rPr>
              <a:t>etc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1750" y="4820894"/>
            <a:ext cx="6513464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Neutral colors like Black, Brown, Grey, White are not present in the color wheel and are called earth tone colors</a:t>
            </a:r>
          </a:p>
        </p:txBody>
      </p:sp>
    </p:spTree>
    <p:extLst>
      <p:ext uri="{BB962C8B-B14F-4D97-AF65-F5344CB8AC3E}">
        <p14:creationId xmlns:p14="http://schemas.microsoft.com/office/powerpoint/2010/main" val="3392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44481"/>
            <a:ext cx="9578787" cy="1043640"/>
          </a:xfrm>
        </p:spPr>
        <p:txBody>
          <a:bodyPr>
            <a:normAutofit/>
          </a:bodyPr>
          <a:lstStyle/>
          <a:p>
            <a:r>
              <a:rPr lang="en-US" b="1" dirty="0"/>
              <a:t>UNIVERSAL MEANING - Emotions and colors psychology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1540" y="1388122"/>
            <a:ext cx="8646460" cy="1001095"/>
          </a:xfrm>
        </p:spPr>
        <p:txBody>
          <a:bodyPr>
            <a:normAutofit/>
          </a:bodyPr>
          <a:lstStyle/>
          <a:p>
            <a:r>
              <a:rPr lang="en-US" sz="2000" b="1" dirty="0"/>
              <a:t>In visual art the colors are used to describes the emotions. </a:t>
            </a:r>
          </a:p>
          <a:p>
            <a:r>
              <a:rPr lang="en-US" dirty="0"/>
              <a:t>Inside Out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823278" y="2389218"/>
            <a:ext cx="4481093" cy="4468783"/>
          </a:xfrm>
          <a:prstGeom prst="rect">
            <a:avLst/>
          </a:prstGeom>
          <a:ln w="12700" cmpd="sng">
            <a:solidFill>
              <a:srgbClr val="000000"/>
            </a:solidFill>
          </a:ln>
          <a:scene3d>
            <a:camera prst="obliqueTopLeft">
              <a:rot lat="300000" lon="0" rev="0"/>
            </a:camera>
            <a:lightRig rig="threePt" dir="t"/>
          </a:scene3d>
        </p:spPr>
      </p:pic>
      <p:pic>
        <p:nvPicPr>
          <p:cNvPr id="7" name="Picture 6" descr="inside ou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r="39665"/>
          <a:stretch/>
        </p:blipFill>
        <p:spPr>
          <a:xfrm>
            <a:off x="6635976" y="2389218"/>
            <a:ext cx="3395453" cy="2187795"/>
          </a:xfrm>
          <a:prstGeom prst="rect">
            <a:avLst/>
          </a:prstGeom>
        </p:spPr>
      </p:pic>
      <p:pic>
        <p:nvPicPr>
          <p:cNvPr id="11" name="Picture 10" descr="inside out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2" t="-29873" b="-29873"/>
          <a:stretch/>
        </p:blipFill>
        <p:spPr>
          <a:xfrm>
            <a:off x="6635976" y="3986223"/>
            <a:ext cx="3395453" cy="31688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6037" y="3093410"/>
            <a:ext cx="123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Angry Danger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7642" y="3739740"/>
            <a:ext cx="94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7643" y="4992209"/>
            <a:ext cx="943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Happy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35157" y="5595802"/>
            <a:ext cx="943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Peace</a:t>
            </a:r>
          </a:p>
          <a:p>
            <a:r>
              <a:rPr lang="en-US" dirty="0"/>
              <a:t>Hope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80788" y="4894987"/>
            <a:ext cx="1410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Sad</a:t>
            </a:r>
          </a:p>
          <a:p>
            <a:r>
              <a:rPr lang="en-US" dirty="0"/>
              <a:t>Calm Relaxed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0391" y="3986223"/>
            <a:ext cx="124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Fear</a:t>
            </a:r>
          </a:p>
        </p:txBody>
      </p:sp>
    </p:spTree>
    <p:extLst>
      <p:ext uri="{BB962C8B-B14F-4D97-AF65-F5344CB8AC3E}">
        <p14:creationId xmlns:p14="http://schemas.microsoft.com/office/powerpoint/2010/main" val="285022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6E297-0D23-5940-A21A-F86A5B7C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575" y="110068"/>
            <a:ext cx="10079736" cy="96040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Colors and Culture around the world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6282B-8F0D-6B49-9EEE-E1810AE1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0643BA-DFB5-904A-A952-FE3943CB7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6" y="1051990"/>
            <a:ext cx="10934407" cy="552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BB3BC6-5613-FB47-9153-D98F37FADC30}"/>
                  </a:ext>
                </a:extLst>
              </p14:cNvPr>
              <p14:cNvContentPartPr/>
              <p14:nvPr/>
            </p14:nvContentPartPr>
            <p14:xfrm>
              <a:off x="2273400" y="1496338"/>
              <a:ext cx="663120" cy="20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BB3BC6-5613-FB47-9153-D98F37FADC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4400" y="1487338"/>
                <a:ext cx="6807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10443C4-A0D6-BF4B-8279-DF5CFA19CC2A}"/>
                  </a:ext>
                </a:extLst>
              </p14:cNvPr>
              <p14:cNvContentPartPr/>
              <p14:nvPr/>
            </p14:nvContentPartPr>
            <p14:xfrm>
              <a:off x="2820672" y="170135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10443C4-A0D6-BF4B-8279-DF5CFA19CC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7032" y="159335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BC5794C-604F-B54F-825A-8A697D2E67A9}"/>
                  </a:ext>
                </a:extLst>
              </p14:cNvPr>
              <p14:cNvContentPartPr/>
              <p14:nvPr/>
            </p14:nvContentPartPr>
            <p14:xfrm>
              <a:off x="2306952" y="1518838"/>
              <a:ext cx="514080" cy="321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BC5794C-604F-B54F-825A-8A697D2E67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2952" y="1410838"/>
                <a:ext cx="62172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94F43C-3323-5448-A3C1-1C2E92A5CF52}"/>
                  </a:ext>
                </a:extLst>
              </p14:cNvPr>
              <p14:cNvContentPartPr/>
              <p14:nvPr/>
            </p14:nvContentPartPr>
            <p14:xfrm>
              <a:off x="2548656" y="161459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94F43C-3323-5448-A3C1-1C2E92A5CF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95016" y="1506598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611573B-EA44-F049-B9F8-F329832E386F}"/>
                  </a:ext>
                </a:extLst>
              </p14:cNvPr>
              <p14:cNvContentPartPr/>
              <p14:nvPr/>
            </p14:nvContentPartPr>
            <p14:xfrm>
              <a:off x="2139264" y="1518838"/>
              <a:ext cx="578880" cy="191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611573B-EA44-F049-B9F8-F329832E38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0264" y="1510198"/>
                <a:ext cx="596520" cy="2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62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3E67-B81B-6440-A454-FFDC1CFE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Materials(Grades 2,3,4 &amp;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AFA01-D302-3F48-BD51-FF4765888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12X 18 white paper</a:t>
            </a:r>
          </a:p>
          <a:p>
            <a:r>
              <a:rPr lang="en-US" dirty="0"/>
              <a:t>Neutral color oil pastels (Black, Grey, brown) </a:t>
            </a:r>
          </a:p>
          <a:p>
            <a:r>
              <a:rPr lang="en-US" dirty="0"/>
              <a:t>Tempera Paints ( Grades 2, 3, 4 &amp; 5)</a:t>
            </a:r>
          </a:p>
          <a:p>
            <a:r>
              <a:rPr lang="en-US" dirty="0"/>
              <a:t>Pencil, eraser</a:t>
            </a:r>
          </a:p>
          <a:p>
            <a:r>
              <a:rPr lang="en-US" dirty="0"/>
              <a:t>Paint brushes(Thick flat brush and one thin brush per student)</a:t>
            </a:r>
          </a:p>
          <a:p>
            <a:r>
              <a:rPr lang="en-US" dirty="0"/>
              <a:t>Tissue paper </a:t>
            </a:r>
          </a:p>
          <a:p>
            <a:r>
              <a:rPr lang="en-US" dirty="0"/>
              <a:t>Water cup to wash the brush in between colors</a:t>
            </a:r>
          </a:p>
          <a:p>
            <a:r>
              <a:rPr lang="en-US" dirty="0"/>
              <a:t>Paint pallet/paper plate (One per table) </a:t>
            </a:r>
          </a:p>
        </p:txBody>
      </p:sp>
    </p:spTree>
    <p:extLst>
      <p:ext uri="{BB962C8B-B14F-4D97-AF65-F5344CB8AC3E}">
        <p14:creationId xmlns:p14="http://schemas.microsoft.com/office/powerpoint/2010/main" val="1832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608</Words>
  <Application>Microsoft Macintosh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Color your world with joy Grade 2&amp;3! </vt:lpstr>
      <vt:lpstr>Colorful Holiday season </vt:lpstr>
      <vt:lpstr>Inspiration </vt:lpstr>
      <vt:lpstr>Color your world with joy! </vt:lpstr>
      <vt:lpstr>What is Fauvism?</vt:lpstr>
      <vt:lpstr>ART ELEMENT - Warm, Cool and Neutral Colors</vt:lpstr>
      <vt:lpstr>PowerPoint Presentation</vt:lpstr>
      <vt:lpstr> Colors and Culture around the world </vt:lpstr>
      <vt:lpstr>Materials(Grades 2,3,4 &amp; 5)</vt:lpstr>
      <vt:lpstr>PowerPoint Presentation</vt:lpstr>
      <vt:lpstr>Procedure (Grade 2, 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your world with joy Grade 2&amp;3! </dc:title>
  <dc:creator>Microsoft Office User</dc:creator>
  <cp:lastModifiedBy>Microsoft Office User</cp:lastModifiedBy>
  <cp:revision>2</cp:revision>
  <dcterms:created xsi:type="dcterms:W3CDTF">2022-01-20T17:48:03Z</dcterms:created>
  <dcterms:modified xsi:type="dcterms:W3CDTF">2022-01-20T17:55:01Z</dcterms:modified>
</cp:coreProperties>
</file>