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3" r:id="rId3"/>
    <p:sldId id="259" r:id="rId4"/>
    <p:sldId id="258" r:id="rId5"/>
    <p:sldId id="260" r:id="rId6"/>
    <p:sldId id="261" r:id="rId7"/>
    <p:sldId id="262" r:id="rId8"/>
    <p:sldId id="264" r:id="rId9"/>
    <p:sldId id="265" r:id="rId10"/>
    <p:sldId id="257" r:id="rId11"/>
    <p:sldId id="266" r:id="rId12"/>
    <p:sldId id="267" r:id="rId13"/>
    <p:sldId id="269" r:id="rId14"/>
    <p:sldId id="268" r:id="rId15"/>
    <p:sldId id="270" r:id="rId16"/>
    <p:sldId id="273"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45"/>
    <p:restoredTop sz="94683"/>
  </p:normalViewPr>
  <p:slideViewPr>
    <p:cSldViewPr snapToGrid="0" snapToObjects="1">
      <p:cViewPr varScale="1">
        <p:scale>
          <a:sx n="70" d="100"/>
          <a:sy n="70" d="100"/>
        </p:scale>
        <p:origin x="184"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7:10:38.123"/>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428 1578 16383,'28'-94'0,"-8"44"0,3 1 0,1 4 0,2 1 0,5-1 0,1 1 0,0 0 0,1-1 0,0-2 0,3 0 0,12-3 0,-1 0 0,12-28 0,-7 29 0,2 2 0,16-21 0,-24 28 0,0 2 0,20-13 0,-10 9 0,3 4 0,-8 3 0,3 8 0,-20 14 0,14-7 0,-7 6 0,4 0 0,1 9 0,-6 5 0,12 0 0,-17 0 0,4 0 0,8 0 0,-16 0 0,47 0 0,3-13 0,-16-3 0,5-3 0,6-2 0,3-2 0,7-8 0,1 2 0,-5 9 0,-1 3 0,2-5 0,-5 4 0,-20 12 0,-3 0 0,3-6 0,-4 2 0,13 8 0,-1-5 0,2-2 0,21 0 0,1-1 0,6 2 0,-21 3 0,-1 0 0,14-4 0,1 2 0,-5 5 0,-4 2 0,-14-4 0,-3 0 0,-10 4 0,-4 0 0,19 0 0,-14 0 0,-26 5 0,6 3 0,-15-1 0,5 4 0,-11-10 0,5 5 0,57-6 0,25 0 0,-16-4 0,8 0 0,-23 3 0,2 1 0,0-1 0,26-3 0,-1 0 0,5 4 0,-4 0 0,-19 0 0,-5 0 0,-7 2 0,-3 3 0,-3 1 0,-2 3 0,30 8 0,7 11 0,-18 2 0,4 7 0,-3 7 0,-7-2 0,-14-7 0,-16-8 0,-5-3 0,-15-5 0,9 6 0,-11-7 0,-1-5 0,-1-3 0,-4-8 0,19 16 0,30 30 0,-21-12 0,3 4 0,10 14 0,2 2 0,-3-1 0,0-2 0,-4-3 0,-2-2 0,-7-6 0,-2-1 0,22 21 0,-8-2 0,-21-23 0,13 8 0,-16-12 0,8 5 0,-10-17 0,-10 25 0,0 8 0,10-6 0,0 1 0,-8 15 0,1 3 0,13 1 0,2-3 0,11 24 0,-22-39 0,0 1 0,3-3 0,-1 0 0,12 39 0,4-10 0,-7 7 0,-2-26 0,1 14 0,-11-34 0,0 13 0,-8-22 0,-1-1 0,0-9 0,-6-7 0,-2 5 0,-5-4 0,0 34 0,0 19 0,0 8 0,0 10 0,0 2 0,0 3 0,0 2 0,0 6 0,0-20 0,0 6 0,0 1 0,0-1 0,0-4 0,0 0 0,0-4 0,0-1 0,0 3 0,0 7 0,0 3 0,0-1 0,0-5 0,0 1 0,0-5 0,0 2 0,0 10 0,0 1 0,0-6 0,0 7 0,0-3 0,0 8 0,0-1 0,0-9 0,0-4 0,0-16 0,0-4 0,0-10 0,0-1 0,0 34 0,0-18 0,0-13 0,0 4 0,0-29 0,0 0 0,-10 16 0,-7 7 0,-3-7 0,-4 4 0,-12 38 0,-2 8 0,0-7 0,-2 0 0,11-25 0,0 1 0,2-2 0,-1 12 0,0 3 0,-7 1 0,-4 6 0,2-4 0,1 6 0,-1 2 0,-3-2 0,-2 6 0,2-8 0,3-3 0,2-7 0,3-3 0,3-10 0,2-11 0,14-13 0,7-6 0,6-1 0,0 14 0,-6-8 0,-1-1 0,-1-1 0,-4-5 0,-1 17 0,-15-4 0,-12 17 0,-1-10 0,-4-5 0,17-18 0,4-8 0,17 53 0,2 0 0,4 11 0,2 14 0,-1-16 0,0 5 0,0-1 0,0-6 0,0-1 0,0 0 0,-3 4 0,0 0 0,1-8 0,2-5 0,-2-10 0,-13 15 0,1 1 0,-3-25 0,-3 5 0,6-27 0,1-7 0,6 5 0,-4-11 0,9 5 0,-8-2 0,3 2 0,-6 0 0,7-2 0,-39-11 0,-41 27 0,39-18 0,-3 0 0,-6 7 0,-3 3 0,-14 10 0,1-2 0,26-12 0,0-2 0,-31 13 0,-5-2 0,11-11 0,2-2 0,14-3 0,0 0 0,-13 0 0,-1-3 0,4-2 0,4 0 0,-25 7 0,16-10 0,-2-2 0,22 0 0,0-1 0,-4-3 0,-2 0 0,-14 0 0,5 0 0,-11 0 0,22 0 0,3 0 0,4 0 0,-19 0 0,14 6 0,-1 2 0,-35 3 0,9 5 0,-6 0 0,11-10 0,2-1 0,4 4 0,-2-2 0,5-5 0,-5-2 0,3-2 0,-16-4 0,-3-5 0,2-6 0,-5-4 0,5-1 0,-6 2 0,5-6 0,17-3 0,0-6 0,9 4 0,-25-17 0,40 22 0,2-3 0,-20-37 0,26 43 0,-24-47 0,20 31 0,-28-31 0,9 3 0,-3-2 0,13 19 0,0 0 0,-8-18 0,-1-3 0,-7 1 0,4 3 0,27 21 0,1 0 0,-25-21 0,-3-4 0,10 4 0,4 2 0,11 15 0,1 0 0,-8-11 0,1 1 0,12 11 0,4 3 0,-18-16 0,7-11 0,22 43 0,-15-48 0,-5-14 0,11 40 0,-4-4 0,-6-16 0,-6-14 0,-2-6 0,0 5 0,3 8 0,0 2 0,0 0 0,0-1 0,-4-5 0,0-1 0,0 0 0,1 1 0,3 2 0,2-1 0,0 2 0,0 2 0,-7-13 0,0 2 0,2 5 0,10 19 0,1 4 0,0-2 0,-2-5 0,0-2 0,0 0 0,0 5 0,1 0 0,1 2 0,-9-18 0,1 2 0,-3-5 0,0 7 0,12 29 0,3 7 0,-6-13 0,14 32 0,6-5 0,1 21 0,5-10 0,1-54 0,6 5 0,0 3 0,0-13 0,0 7 0,0 14 0,0-1 0,0-14 0,0-8 0,0 9 0,0-28 0,0 15 0,0-4 0,1 17 0,-2 1 0,-2-16 0,-1 1 0,4 15 0,-2 1 0,-5-7 0,-1 2 0,6-23 0,-5 38 0,-1-3 0,3-11 0,0 3 0,-4 16 0,0 3 0,2-6 0,4 0 0,3-6 0,6 2 0,26-28 0,-11 18 0,4-5 0,14-1 0,3 1 0,-4 0 0,-1 0 0,-1 4 0,-1 3 0,-5 7 0,-3 2 0,-2 5 0,-3 1 0,13-40 0,-12 36 0,-1 1 0,2-23 0,-3 13 0,-7 7 0,-6 10 0,-2-13 0,-6 14 0,0-7 0,6 4 0,-5 13 0,5-13 0,-6 25 0,0-20 0,0 15 0,0 3 0,0-4 0,0 15 0,0-15 0,0 17 0,0-4 0,0 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4:11:11.303"/>
    </inkml:context>
    <inkml:brush xml:id="br0">
      <inkml:brushProperty name="width" value="0.05" units="cm"/>
      <inkml:brushProperty name="height" value="0.05" units="cm"/>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4:10:01.825"/>
    </inkml:context>
    <inkml:brush xml:id="br0">
      <inkml:brushProperty name="width" value="0.05" units="cm"/>
      <inkml:brushProperty name="height" value="0.05" units="cm"/>
    </inkml:brush>
  </inkml:definitions>
  <inkml:trace contextRef="#ctx0" brushRef="#br0">1441 380 24575,'-28'0'0,"-4"0"0,-15 0 0,-1 0 0,2 0 0,-2-7 0,2 6 0,-2-7 0,8 8 0,-4-6 0,13 4 0,-12-5 0,12 7 0,-5 0 0,7-6 0,1 4 0,-1-4 0,7 6 0,-5 0 0,5 0 0,-6 0 0,-1 0 0,0 0 0,0 0 0,7 0 0,-5 0 0,6 0 0,-8 0 0,1 0 0,6 0 0,-5 0 0,5 0 0,0 0 0,-5 0 0,12 0 0,-4 0 0,5 0 0,1 0 0,0 0 0,0 0 0,0 0 0,0 0 0,0 0 0,1 0 0,-1 0 0,1 0 0,-1 0 0,0 0 0,0 0 0,0 0 0,0 0 0,0 0 0,0 0 0,0 0 0,-1 0 0,1 0 0,0-6 0,0-1 0,0-7 0,0 2 0,5-1 0,8 6 0,7 1 0,13 6 0,-5 0 0,12 0 0,-5 0 0,0 0 0,4 0 0,-11 0 0,11 0 0,-11 0 0,5-6 0,1 5 0,-7-11 0,14 4 0,-6-6 0,-1 6 0,7-5 0,-7 11 0,8-4 0,-8 6 0,6 0 0,-13 0 0,13 0 0,-12 0 0,12 0 0,-12 0 0,5 0 0,-7 0 0,0 0 0,-1 0 0,1 0 0,-1 0 0,-6 5 0,0 2 0,-6 5 0,0 1 0,0 0 0,0-1 0,0 1 0,0 0 0,0 0 0,0 0 0,0 0 0,0 0 0,0 0 0,-6 0 0,-1 0 0,-7 0 0,1-6 0,0 5 0,-7-11 0,5 11 0,-6-11 0,8 5 0,0 0 0,-7-5 0,5 5 0,-6-6 0,8 0 0,6 6 0,-5-5 0,5 5 0,-6 0 0,0-5 0,0 5 0,0-6 0,0 0 0,0 0 0,0 0 0,-1 0 0,1 0 0,0 0 0,0 0 0,0 0 0,-1 0 0,1 0 0,0-6 0,0-1 0,0-6 0,0-1 0,-1-6 0,1 5 0,-2-12 0,2 12 0,5-6 0,-4 8 0,10 0 0,-3-1 0,5 2 0,0-1 0,0 0 0,11 7 0,5 0 0,20 6 0,3 0 0,1 0 0,5 0 0,-14 0 0,7 0 0,-10 0 0,1 0 0,-2 0 0,2 0 0,-8 0 0,7 0 0,-14 0 0,14 0 0,-13 0 0,5 0 0,0 0 0,-5 0 0,5 0 0,-7 0 0,0 5 0,-1-3 0,-5 9 0,-1-4 0,-6 5 0,0 0 0,0 1 0,0-1 0,0 1 0,0 0 0,0-1 0,0 2 0,0-2 0,0 1 0,0 0 0,-6 0 0,4 0 0,-10-5 0,11 3 0,-11-4 0,5 6 0,-6-6 0,0-1 0,0 0 0,0-5 0,0 5 0,0-6 0,-1 0 0,1 0 0,0 0 0,-1 0 0,-6 0 0,5 0 0,-12 0 0,4 0 0,2-6 0,-7-2 0,13-5 0,-12-8 0,12 6 0,-5-5 0,7 7 0,-1-1 0,1 1 0,0 0 0,0 0 0,-1-1 0,1 1 0,0 6 0,5-5 0,-3 5 0,4-6 0,0 0 0,1 1 0,6-1 0,0 1 0,0-1 0,0 1 0,0 0 0,0-1 0,0 0 0,0 1 0,0-1 0,0 0 0,0 0 0,6 6 0,-5-4 0,11 3 0,-5-5 0,0 0 0,5 0 0,-11 0 0,10 6 0,-9-5 0,10 10 0,-5-3 0,6 5 0,0-6 0,-1 4 0,2-4 0,-2 6 0,2 0 0,-2 0 0,2 0 0,6 0 0,-6 0 0,7 0 0,-9 0 0,2 0 0,-2 0 0,1 6 0,0-4 0,0 9 0,0-4 0,0 6 0,0 0 0,-7-1 0,5 1 0,-9 0 0,3-1 0,-5 1 0,0 0 0,0 0 0,0 0 0,0 0 0,0 0 0,0 0 0,0 0 0,0 1 0,0 6 0,0-5 0,0 12 0,-6-12 0,5 5 0,-12 0 0,6-6 0,-1 7 0,-4-8 0,11 7 0,-11-5 0,10 5 0,-10-7 0,11 0 0,-5 0 0,0 0 0,5 0 0,-11 0 0,11 0 0,-5-1 0,1-5 0,-3 4 0,-4-10 0,5 11 0,-5-11 0,5 5 0,-6-6 0,0 0 0,0 0 0,0 0 0,0 0 0,0 0 0,0 0 0,0 0 0,0 0 0,0-6 0,0-1 0,0-6 0,-1-7 0,0-2 0,0 0 0,-7-6 0,6 6 0,-6 0 0,13 2 0,-4 7 0,5 0 0,0-1 0,1 2 0,6-1 0,0 0 0,0 1 0,5 5 0,9 2 0,15 5 0,-5 0 0,19 0 0,-19 0 0,6 0 0,-3 0 0,-5 0 0,0 0 0,5 0 0,-12 0 0,5 0 0,-7 5 0,0-3 0,0 9 0,0-9 0,0 9 0,0-10 0,-6 11 0,5-10 0,-6 9 0,7-5 0,-1 1 0,0-1 0,1-6 0,0 0 0,7 0 0,9 0 0,20 0 0,20 0 0,14 0 0,10 0 0,-31-5 0,0 1-687,28 1 687,-24-6 0,0 1 0,20 5 0,-27-6 0,0 0 0,27 7-62,6-7 62,-32 9 0,-11 0 0,-13 0 0,-14 0 0,-2 0 685,-7 0-685,0 0 64,-17 0-64,-5 0 0,-26 0 0,-3 0 0,-9 0 0,1 0 0,-2 0 0,0 0 0,0 0 0,1 0 0,7 0 0,3 0 0,7 0 0,1 0 0,7 0 0,2 6 0,6-5 0,1 11 0,0-11 0,0 11 0,6-6 0,1 6 0,0-5 0,-1-2 0,-13 2 0,-2-6 0,-7 6 0,-1-7 0,-6 0 0,-3 0 0,-6 0 0,-12 0 0,8 0 0,-8 0 0,9 0 0,9-13 0,-6 3 0,14-11 0,-6 6 0,15 7 0,-6-5 0,14 6 0,-7-1 0,14-4 0,-5 11 0,5-5 0,0 6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4:10:09.100"/>
    </inkml:context>
    <inkml:brush xml:id="br0">
      <inkml:brushProperty name="width" value="0.3" units="cm"/>
      <inkml:brushProperty name="height" value="0.6" units="cm"/>
      <inkml:brushProperty name="tip" value="rectangle"/>
      <inkml:brushProperty name="rasterOp" value="maskPen"/>
    </inkml:brush>
  </inkml:definitions>
  <inkml:trace contextRef="#ctx0" brushRef="#br0">1 0 16383,'0'0'0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4:10:20.423"/>
    </inkml:context>
    <inkml:brush xml:id="br0">
      <inkml:brushProperty name="width" value="0.3" units="cm"/>
      <inkml:brushProperty name="height" value="0.6" units="cm"/>
      <inkml:brushProperty name="tip" value="rectangle"/>
      <inkml:brushProperty name="rasterOp" value="maskPen"/>
    </inkml:brush>
  </inkml:definitions>
  <inkml:trace contextRef="#ctx0" brushRef="#br0">1083 412 16383,'0'51'0,"0"-5"0,0-17 0,0-1 0,0 1 0,0-1 0,0 1 0,0-1 0,0-7 0,0 6 0,0-12 0,0 5 0,0-7 0,-6 6 0,4-4 0,-4 5 0,6-7 0,-6-1 0,-6 1 0,-2-1 0,-5-5 0,7-1 0,-6-6 0,4 0 0,-5 0 0,0 0 0,5 0 0,-5 0 0,6-6 0,-7-2 0,-2-6 0,0 0 0,-6-1 0,6-5 0,-7-3 0,0 0 0,0-4 0,0 4 0,0-6 0,0 0 0,6 0 0,2-1 0,7 8 0,6 2 0,-4 7 0,10-1 0,-4-5 0,6 5 0,0-5 0,19 5 0,-2 6 0,26-5 0,-13 11 0,7-5 0,-8 7 0,0 0 0,-1 0 0,1 0 0,-8 0 0,0 0 0,-1 0 0,-6 0 0,6 6 0,-7 1 0,0 6 0,-6 0 0,-1 5 0,-6-4 0,-18-2 0,0-6 0,-17-6 0,-1 0 0,5-7 0,-5-7 0,14-9 0,-5 1 0,10-6 0,3 13 0,2-5 0,11 6 0,-5 1 0,6-6 0,0-2 0,19-1 0,17 0 0,23 5 0,9 8 0,2 1 0,-11 8 0,-2 0 0,-11 0 0,-7 0 0,-3 0 0,-14 0 0,-2 0 0,-7 6 0,0 1 0,0 6 0,-1 0 0,-4-1 0,-3 7 0,-5-5 0,0 4 0,0 0 0,0-3 0,0 3 0,0 1 0,0-5 0,-18-2 0,-6-6 0,-13-6 0,-14 0 0,10 0 0,-21 7 0,12-5 0,-15 5 0,15 0 0,-7-6 0,9 6 0,8-7 0,3 0 0,8 0 0,7 0 0,2 0 0,7 0 0,0 6 0,69 15 0,-25-10 0,17 3 0,4-1 0,8-3 0,-1-1 0,8 7 0,-25-14 0,13 5 0,-24 0 0,6-6 0,-15 6 0,4-7 0,-12 0 0,6 0 0,-7 0 0,5 0 0,-70 0 0,26 7 0,-60-5 0,39 5 0,1 0 0,-2-5 0,0 5 0,0 0 0,9-6 0,-7 7 0,15-8 0,-7 0 0,9 0 0,0 0 0,0 0 0,7 0 0,-6 0 0,13 0 0,-5 0 0,7 0 0,-6-6 0,4-2 0,-4-5 0,12 0 0,-5-8 0,10 7 0,-5-7 0,7 1 0,0 5 0,0-6 0,0 8 0,0-12 0,0 9 0,0-10 0,0 13 0,0 0 0,27 6 0,-7 1 0,23 6 0,-14 0 0,-7 0 0,5 0 0,-12 0 0,5 0 0,-7 0 0,-47 19 0,9-15 0,-53 23 0,-3-25 0,6 6 0,-6-8 0,24 0 0,10 0 0,8 0 0,10 0 0,2-7 0,12 5 0,0-10 0,53 5 0,-22 0 0,35 1 0,-38 6 0,5 0 0,-28-36 0,4 14 0,-23-31 0,8 31 0,8 2 0,-1 6 0,1 1 0,6 0 0,1-5 0,6 5 0,0-5 0,5 0 0,10 10 0,-1-4 0,13 12 0,-13 0 0,6 0 0,0 0 0,-5 0 0,5 0 0,-7 0 0,6 0 0,-53-20 0,21 9 0,-39-17 0,25 7 0,12 12 0,0-10 0,4 12 0,9-6 0,28 52 0,-4-12 0,20 45 0,-12-24 0,-13-2 0,6 1 0,-8-9 0,6 12 0,-6-19 0,0 3 0,-4-14 0,-9-7 0,3 0 0,-5 5 0,0-5 0,0 5 0,-16-6 0,12 0 0,-12 1 0,16 5 0,5-4 0,10 12 0,-1-11 0,6 5 0,1-6 0,-1-1 0,2-5 0,-3-2 0,28-6 0,-18 0 0,35 0 0,6 0 0,-15 0 0,15 0 0,-11 0 0,-25 0 0,9 0 0,-17 0 0,-12 5 0,5-3 0,-6 4 0,5-6 0,-5 0 0,5 0 0,2 0 0,-5 0 0,12 0 0,0 0 0,-4 0 0,9 0 0,-18 0 0,-37-30 0,14 23 0,-28-28 0,25 33 0,11-9 0,-22 4 0,13 0 0,-14 1 0,4 0 0,6 5 0,-6-5 0,1 6 0,5 0 0,-5 0 0,0 0 0,5 0 0,-5 0 0,-1 0 0,5 0 0,-13 0 0,13 0 0,-31 0 0,19 0 0,-21 0 0,20 0 0,6 0 0,4 0 0,11 17 0,1-2 0,6 9 0,-18-12 0,0-6 0,-16-6 0,5 0 0,-14-7 0,11-1 0,-3 0 0,2-11 0,16 16 0,-9-15 0,13 16 0,6-9 0,53 9 0,-21-3 0,43 5 0,-32 0 0,7 0 0,5 0 0,-5 0 0,0 6 0,-13-4 0,4 4 0,8-6 0,-10 0 0,17 0 0,3 0 0,-10 0 0,16 0 0,-7 0 0,-9 0 0,0 0 0,-9 0 0,-11 0 0,5 0 0,-9 0 0,-82 0 0,39 0 0,-69 0 0,42 0 0,2 0 0,-11-7 0,1 5 0,24-5 0,-13 7 0,28-6 0,-1 5 0,4-5 0,29-18 0,0 11 0,32-20 0,19 11 0,-9 4 0,16 2 0,-1 2 0,-25 12 0,15-12 0,-24 13 0,-11-11 0,2 10 0,-6-9 0,-5 4 0,-1-6 0,-14-5 0,-34 3 0,7 1 0,-22 1 0,21 11 0,-13-11 0,10 12 0,-15-5 0,23 6 0,-9 0 0,12 0 0,0 0 0,2 0 0,6 0 0,0 11 0,0-2 0,0 10 0,5-7 0,-3 2 0,3 11 0,-6-3 0,1 5 0,-1-8 0,1-1 0,6-3 0,-5 3 0,5-11 0,-6 5 0,-6-10 0,-8 3 0,5-5 0,-4 0 0,13 0 0,68 0 0,-14 0 0,18 0 0,5 0 0,10 0 0,20 14 0,-42-4 0,-2 5 0,-22 3 0,-1-9 0,-12 9 0,-4-5 0,-11-1 0,0 6 0,0 2 0,-11 0 0,2-1 0,-10-6 0,5-6 0,-5 5 0,11-5 0,-10 0 0,17 15 0,-5-12 0,6 19 0,0-15 0,-16-1 0,-10-7 0,-39-34 0,12 7 0,8-7 0,-1-4 0,-20-16 0,8 0 0,4 5 0,37 21 0,-10 8 0,20 3 0,1-2 0,26-1 0,27-5 0,5 12 0,26-1 0,-15 8 0,2 0 0,-19 0 0,-13 0 0,-14 0 0,1 6 0,-5-15 0,-4-1 0,-17-17 0,-22-36 0,9 21 0,-9-16 0,22 32 0,6 7 0,0 5 0,23 38 0,-11-14 0,13 47 0,-19-35 0,-6 6 0,0-4 0,0-9 0,0 3 0,0-1 0,0-3 0,0 9 0,0-10 0,0 6 0,0-1 0,5-4 0,-3 4 0,4 1 0,-6-5 0,0 4 0,0 1 0,0-5 0,0 11 0,0-11 0,0 5 0,0 0 0,0-5 0,0 5 0,0-1 0,0-4 0,-19 5 0,1-12 0,-30-2 0,16-5 0,-23 0 0,16 0 0,-10 0 0,19-6 0,-2-7 0,18-2 0,-6-10 0,7 5 0,6-1 0,1 2 0,27-8 0,57 0 0,15 3 0,-10 14 0,3 4 0,-21 5 0,-4 2 0,-1-1 0,-3 0 0,26 0 0,-50 0 0,7 0 0,-26 0 0,-1 5 0,-20 20 0,-10-14 0,-25 12 0,-11-23 0,-8 0 0,15 0 0,6 0 0,26 0 0,79-6 0,-9 5 0,-1-2 0,1 0 0,10 3 0,-34 0 0,-1 0 0,-98 0 0,38 0 0,-30 0 0,-5 0 0,6 0 0,-10-6 0,24-1 0,16 0 0,8-5 0,7-1 0,-1-2 0,1-4 0,0 5 0,0 7 0,6-10 0,1 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4:10:20.795"/>
    </inkml:context>
    <inkml:brush xml:id="br0">
      <inkml:brushProperty name="width" value="0.3" units="cm"/>
      <inkml:brushProperty name="height" value="0.6" units="cm"/>
      <inkml:brushProperty name="tip" value="rectangle"/>
      <inkml:brushProperty name="rasterOp" value="maskPen"/>
    </inkml:brush>
  </inkml:definitions>
  <inkml:trace contextRef="#ctx0" brushRef="#br0">1 0 16383,'0'0'0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4:10:33.225"/>
    </inkml:context>
    <inkml:brush xml:id="br0">
      <inkml:brushProperty name="width" value="0.05" units="cm"/>
      <inkml:brushProperty name="height" value="0.05" units="cm"/>
    </inkml:brush>
  </inkml:definitions>
  <inkml:trace contextRef="#ctx0" brushRef="#br0">1330 227 24575,'-34'-14'0,"6"-2"0,-10-15 0,10 3 0,-1 5 0,7 3 0,-4 0 0,11 11 0,1-9 0,2 10 0,5 1 0,0-5 0,-5 11 0,5-5 0,-6 6 0,6-6 0,-5 5 0,6-5 0,-7 6 0,1 0 0,-1 0 0,-1 0 0,1 0 0,-7 0 0,5 0 0,-5 0 0,7 0 0,0 0 0,-8 0 0,6 0 0,-5 0 0,0 0 0,5 0 0,-4 0 0,6 0 0,-1 0 0,2 0 0,-1 5 0,6 2 0,2 6 0,5 7 0,0 1 0,0 1 0,0 4 0,0-4 0,0 7 0,0-7 0,0 5 0,0-12 0,0 5 0,0-7 0,5 0 0,3 0 0,5-6 0,0-1 0,0-6 0,0 0 0,0 0 0,0 0 0,0 0 0,-1 0 0,9 0 0,-7 0 0,6 0 0,-7-6 0,0 5 0,0-10 0,-6 4 0,-13-6 0,-26-1 0,-8-8 0,-22 4 0,3-6 0,-5 1 0,4 5 0,7-5 0,14 8 0,3 0 0,7 7 0,8 2 0,0 6 0,19 0 0,26 7 0,9 2 0,30 7 0,-14 7 0,6-6 0,-8 6 0,-8-2 0,-2-4 0,-8 3 0,-7-6 0,-2 0 0,0-1 0,-6 0 0,6 1 0,-7-1 0,0-6 0,0 4 0,0-9 0,-6 9 0,-1-4 0,0 0 0,-5 5 0,5-6 0,-6 7 0,0-1 0,0 0 0,-12 1 0,3-6 0,-10-1 0,6-6 0,1 0 0,4-5 0,3-9 0,11-8 0,16-7 0,10-1 0,13 6 0,12-7 0,-17 21 0,15-13 0,-25 21 0,7-5 0,-16 7 0,-1 0 0,-7 0 0,0 0 0,-6 5 0,-1 3 0,-6 4 0,0 1 0,0 0 0,0 0 0,0 0 0,0 0 0,-12 6 0,3-4 0,-25 5 0,10-6 0,-11 0 0,-3-6 0,1-1 0,-2-7 0,-6 0 0,14 0 0,-13 0 0,20 0 0,-9-7 0,17-7 0,-4-1 0,7-6 0,5 2 0,2-3 0,6 1 0,0-7 0,0 7 0,0-8 0,13 7 0,3-5 0,20 10 0,13 2 0,0 2 0,8 11 0,-12-5 0,-6 7 0,-4 0 0,-6 0 0,-8 0 0,-1 0 0,-7 0 0,0 0 0,-6 6 0,-1 0 0,-6 7 0,-6-1 0,-8 2 0,-8 0 0,-16-6 0,0-2 0,-1-6 0,-5 0 0,5 0 0,0 0 0,3-13 0,14 4 0,1-11 0,8 7 0,6-7 0,1 5 0,6-5 0,0 0 0,6 5 0,15 0 0,21 1 0,14 13 0,13-7 0,-5 8 0,-5 0 0,-4 0 0,-16 0 0,-2 6 0,-16 8 0,0 1 0,-8 5 0,-6-7 0,-1 0 0,-6 6 0,-7 9 0,-7 1 0,-16 0 0,-19-7 0,1-7 0,-18 2 0,7-8 0,-10-1 0,9-8 0,4 0 0,8 0 0,11 0 0,-1 0 0,10-13 0,6 3 0,7-10 0,3 0 0,10 5 0,-4-6 0,6 1 0,0-2 0,20-1 0,6 1 0,20 7 0,2 6 0,-1 2 0,-8 7 0,-1 0 0,-10 0 0,-6 0 0,10 5 0,-15 9 0,3 8 0,-14-1 0,-6 6 0,0-6 0,0 8 0,0-1 0,-7 1 0,-7-8 0,-17 8 0,-6-13 0,-11 7 0,-8-7 0,-4-7 0,1-2 0,-6-7 0,15 0 0,-3 0 0,14 0 0,3-6 0,7-9 0,7 0 0,7-5 0,10 0 0,5 5 0,0-4 0,0-2 0,5 7 0,18-8 0,21 15 0,5-1 0,1 8 0,-14 0 0,-14 0 0,-2 0 0,-7 0 0,0 0 0,-6 6 0,-2 1 0,-5 6 0,0 0 0,0 0 0,-5 0 0,-10 7 0,-6 1 0,-16 2 0,-2-2 0,-9-5 0,1 0 0,-10 0 0,8-8 0,-15 0 0,14-8 0,-3 0 0,14 0 0,-6-7 0,15-1 0,0-7 0,10 2 0,12 0 0,2-1 0,6-12 0,0 10 0,22-5 0,14 16 0,23 5 0,11 0 0,-1 0 0,-9 0 0,-3 0 0,-19 0 0,0 0 0,-17 5 0,-1-3 0,-7 10 0,0-5 0,0 0 0,-6 4 0,-1-4 0,-6 5 0,-5-5 0,-2-2 0,-13-5 0,5 0 0,-5 0 0,13-5 0,1-2 0,27-7 0,13 6 0,36 1 0,-3 7 0,23 0 0,-23 0 0,13 0 0,-13 0 0,-8 0 0,-3 0 0,-17 0 0,-3 7 0,-7 1 0,0 6 0,-7-6 0,-2 5 0,-7-12 0,0 5 0,0 0 0,0-5 0,-1 5 0,1-6 0,-1 0 0,0 0 0,1 0 0,0 0 0,0 0 0,0 0 0,7 0 0,-6 0 0,13 0 0,-12 0 0,5 0 0,-7 0 0,-11-6 0,-10-2 0,-14-5 0,0-8 0,-6 5 0,6-10 0,-7 3 0,8 2 0,-6-6 0,11 5 0,-4 0 0,5-6 0,2 13 0,-1-5 0,1 7 0,-7-1 0,-3 7 0,-13-7 0,5 13 0,-20-6 0,0 7 0,-6 0 0,-9 0 0,7 0 0,-10 0 0,10 0 0,2 0 0,11 0 0,-1 0 0,0 0 0,9 0 0,0 0 0,9 0 0,0 0 0,7 0 0,-5 0 0,12 0 0,-5 0 0,-1 0 0,6 0 0,-5 6 0,7-5 0,-1 5 0,1-6 0,0 0 0,0 0 0,-7 0 0,4 0 0,-10 0 0,11 0 0,-12 0 0,6 0 0,-8 0 0,7 0 0,-5 0 0,12 6 0,-6-5 0,8 5 0,0 0 0,6 0 0,1 6 0,6 1 0,0-1 0,0 1 0,0 0 0,0 0 0,0 0 0,0 7 0,0-5 0,6 5 0,2 1 0,5-7 0,1 7 0,-1-8 0,7 0 0,2 1 0,16-6 0,1-1 0,0-7 0,7 0 0,-7 0 0,9 0 0,-9 0 0,-2 0 0,-15 0 0,-2 0 0,0 0 0,-5 6 0,4-5 0,-6 5 0,-6-1 0,3-3 0,-8 9 0,9-10 0,-4 11 0,6-11 0,0 11 0,8-11 0,0 11 0,8-10 0,-1 10 0,9-10 0,1 11 0,9-11 0,-9 4 0,0-6 0,-9 0 0,0 0 0,0 0 0,0 0 0,-8 0 0,-1 0 0,-7 0 0,0 0 0,0-6 0,1-1 0,-1-6 0,-6-1 0,-1 1 0,-6-7 0,0 5 0,0-13 0,0 13 0,0-5 0,0-1 0,0 6 0,0-5 0,-13 13 0,-3-5 0,-13 4 0,-18 0 0,6-5 0,-24 11 0,6-5 0,-5 7 0,-5-8 0,3 6 0,-4-6 0,-10 8 0,25 0 0,-4 0 0,30 0 0,7 0 0,2 0 0,7 0 0,5 5 0,2 3 0,6 4 0,0 1 0,0 7 0,0 2 0,0 7 0,0 0 0,0 0 0,0 0 0,0-8 0,7 6 0,0-12 0,7 5 0,-1-7 0,0 0 0,0 0 0,0 0 0,7-6 0,2-1 0,13 0 0,14-4 0,20 5 0,10-7 0,-27 0 0,1 0 0,36 0 0,-36 0 0,-1 0 0,34 0 0,-4 0 0,-8 0 0,-15 0 0,-13 0 0,-15 0 0,-11-6 0,-7 4 0,-6-10 0,-2-1 0,-5-2 0,0-5 0,-21-1 0,-5 4 0,-22-13 0,-10 11 0,-1-4 0,-11-3 0,3 15 0,8-12 0,-3 21 0,12-12 0,-14 12 0,14-5 0,1 7 0,3 0 0,2 0 0,3 0 0,6 0 0,7 0 0,14 0 0,-7 6 0,14 1 0,-5 6 0,11 0 0,-5 0 0,6 0 0,0 0 0,0 0 0,0 0 0,20 1 0,15 1 0,35 2 0,12 1 0,12 1 0,-4-9 0,2-2-550,-2-8 550,-7 0 0,-14 0 0,-21 0 0,-12 0 0,-14 0 0,-2 0 0,-13-13 0,-1 4 0,-6-18 550,0 5-550,-7-7 0,-14 0 0,-12-2 0,-5 8 0,-28-14 0,30 19 0,-34-5 0,45 11 0,-8 10 0,20-4 0,0 6 0,0 0 0,0 0 0,6 6 0,2 1 0,-1 6 0,5 0 0,-5-1 0,0-4 0,5 3 0,-5-4 0,6 5 0,0-5 0,0-1 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739FFE2-5376-184F-B68B-F95ED9DBD2CD}" type="datetimeFigureOut">
              <a:rPr lang="en-US" smtClean="0"/>
              <a:t>11/19/21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26DEC571-C764-554A-959D-18DB88577B1B}" type="slidenum">
              <a:rPr lang="en-US" smtClean="0"/>
              <a:t>‹#›</a:t>
            </a:fld>
            <a:endParaRPr lang="en-US"/>
          </a:p>
        </p:txBody>
      </p:sp>
    </p:spTree>
    <p:extLst>
      <p:ext uri="{BB962C8B-B14F-4D97-AF65-F5344CB8AC3E}">
        <p14:creationId xmlns:p14="http://schemas.microsoft.com/office/powerpoint/2010/main" val="226171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39FFE2-5376-184F-B68B-F95ED9DBD2CD}" type="datetimeFigureOut">
              <a:rPr lang="en-US" smtClean="0"/>
              <a:t>11/19/21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EC571-C764-554A-959D-18DB88577B1B}" type="slidenum">
              <a:rPr lang="en-US" smtClean="0"/>
              <a:t>‹#›</a:t>
            </a:fld>
            <a:endParaRPr lang="en-US"/>
          </a:p>
        </p:txBody>
      </p:sp>
    </p:spTree>
    <p:extLst>
      <p:ext uri="{BB962C8B-B14F-4D97-AF65-F5344CB8AC3E}">
        <p14:creationId xmlns:p14="http://schemas.microsoft.com/office/powerpoint/2010/main" val="55610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739FFE2-5376-184F-B68B-F95ED9DBD2CD}" type="datetimeFigureOut">
              <a:rPr lang="en-US" smtClean="0"/>
              <a:t>11/19/21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6DEC571-C764-554A-959D-18DB88577B1B}" type="slidenum">
              <a:rPr lang="en-US" smtClean="0"/>
              <a:t>‹#›</a:t>
            </a:fld>
            <a:endParaRPr lang="en-US"/>
          </a:p>
        </p:txBody>
      </p:sp>
    </p:spTree>
    <p:extLst>
      <p:ext uri="{BB962C8B-B14F-4D97-AF65-F5344CB8AC3E}">
        <p14:creationId xmlns:p14="http://schemas.microsoft.com/office/powerpoint/2010/main" val="785389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739FFE2-5376-184F-B68B-F95ED9DBD2CD}" type="datetimeFigureOut">
              <a:rPr lang="en-US" smtClean="0"/>
              <a:t>11/19/21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6DEC571-C764-554A-959D-18DB88577B1B}"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98959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739FFE2-5376-184F-B68B-F95ED9DBD2CD}" type="datetimeFigureOut">
              <a:rPr lang="en-US" smtClean="0"/>
              <a:t>11/19/21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6DEC571-C764-554A-959D-18DB88577B1B}" type="slidenum">
              <a:rPr lang="en-US" smtClean="0"/>
              <a:t>‹#›</a:t>
            </a:fld>
            <a:endParaRPr lang="en-US"/>
          </a:p>
        </p:txBody>
      </p:sp>
    </p:spTree>
    <p:extLst>
      <p:ext uri="{BB962C8B-B14F-4D97-AF65-F5344CB8AC3E}">
        <p14:creationId xmlns:p14="http://schemas.microsoft.com/office/powerpoint/2010/main" val="1211280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739FFE2-5376-184F-B68B-F95ED9DBD2CD}" type="datetimeFigureOut">
              <a:rPr lang="en-US" smtClean="0"/>
              <a:t>11/19/21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EC571-C764-554A-959D-18DB88577B1B}" type="slidenum">
              <a:rPr lang="en-US" smtClean="0"/>
              <a:t>‹#›</a:t>
            </a:fld>
            <a:endParaRPr lang="en-US"/>
          </a:p>
        </p:txBody>
      </p:sp>
    </p:spTree>
    <p:extLst>
      <p:ext uri="{BB962C8B-B14F-4D97-AF65-F5344CB8AC3E}">
        <p14:creationId xmlns:p14="http://schemas.microsoft.com/office/powerpoint/2010/main" val="4198151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739FFE2-5376-184F-B68B-F95ED9DBD2CD}" type="datetimeFigureOut">
              <a:rPr lang="en-US" smtClean="0"/>
              <a:t>11/19/21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EC571-C764-554A-959D-18DB88577B1B}" type="slidenum">
              <a:rPr lang="en-US" smtClean="0"/>
              <a:t>‹#›</a:t>
            </a:fld>
            <a:endParaRPr lang="en-US"/>
          </a:p>
        </p:txBody>
      </p:sp>
    </p:spTree>
    <p:extLst>
      <p:ext uri="{BB962C8B-B14F-4D97-AF65-F5344CB8AC3E}">
        <p14:creationId xmlns:p14="http://schemas.microsoft.com/office/powerpoint/2010/main" val="1741603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9FFE2-5376-184F-B68B-F95ED9DBD2CD}" type="datetimeFigureOut">
              <a:rPr lang="en-US" smtClean="0"/>
              <a:t>11/19/21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EC571-C764-554A-959D-18DB88577B1B}" type="slidenum">
              <a:rPr lang="en-US" smtClean="0"/>
              <a:t>‹#›</a:t>
            </a:fld>
            <a:endParaRPr lang="en-US"/>
          </a:p>
        </p:txBody>
      </p:sp>
    </p:spTree>
    <p:extLst>
      <p:ext uri="{BB962C8B-B14F-4D97-AF65-F5344CB8AC3E}">
        <p14:creationId xmlns:p14="http://schemas.microsoft.com/office/powerpoint/2010/main" val="1473243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739FFE2-5376-184F-B68B-F95ED9DBD2CD}" type="datetimeFigureOut">
              <a:rPr lang="en-US" smtClean="0"/>
              <a:t>11/19/21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6DEC571-C764-554A-959D-18DB88577B1B}" type="slidenum">
              <a:rPr lang="en-US" smtClean="0"/>
              <a:t>‹#›</a:t>
            </a:fld>
            <a:endParaRPr lang="en-US"/>
          </a:p>
        </p:txBody>
      </p:sp>
    </p:spTree>
    <p:extLst>
      <p:ext uri="{BB962C8B-B14F-4D97-AF65-F5344CB8AC3E}">
        <p14:creationId xmlns:p14="http://schemas.microsoft.com/office/powerpoint/2010/main" val="140557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9FFE2-5376-184F-B68B-F95ED9DBD2CD}" type="datetimeFigureOut">
              <a:rPr lang="en-US" smtClean="0"/>
              <a:t>11/19/21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EC571-C764-554A-959D-18DB88577B1B}" type="slidenum">
              <a:rPr lang="en-US" smtClean="0"/>
              <a:t>‹#›</a:t>
            </a:fld>
            <a:endParaRPr lang="en-US"/>
          </a:p>
        </p:txBody>
      </p:sp>
    </p:spTree>
    <p:extLst>
      <p:ext uri="{BB962C8B-B14F-4D97-AF65-F5344CB8AC3E}">
        <p14:creationId xmlns:p14="http://schemas.microsoft.com/office/powerpoint/2010/main" val="17783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739FFE2-5376-184F-B68B-F95ED9DBD2CD}" type="datetimeFigureOut">
              <a:rPr lang="en-US" smtClean="0"/>
              <a:t>11/19/21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6DEC571-C764-554A-959D-18DB88577B1B}" type="slidenum">
              <a:rPr lang="en-US" smtClean="0"/>
              <a:t>‹#›</a:t>
            </a:fld>
            <a:endParaRPr lang="en-US"/>
          </a:p>
        </p:txBody>
      </p:sp>
    </p:spTree>
    <p:extLst>
      <p:ext uri="{BB962C8B-B14F-4D97-AF65-F5344CB8AC3E}">
        <p14:creationId xmlns:p14="http://schemas.microsoft.com/office/powerpoint/2010/main" val="21986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39FFE2-5376-184F-B68B-F95ED9DBD2CD}" type="datetimeFigureOut">
              <a:rPr lang="en-US" smtClean="0"/>
              <a:t>11/19/21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EC571-C764-554A-959D-18DB88577B1B}" type="slidenum">
              <a:rPr lang="en-US" smtClean="0"/>
              <a:t>‹#›</a:t>
            </a:fld>
            <a:endParaRPr lang="en-US"/>
          </a:p>
        </p:txBody>
      </p:sp>
    </p:spTree>
    <p:extLst>
      <p:ext uri="{BB962C8B-B14F-4D97-AF65-F5344CB8AC3E}">
        <p14:creationId xmlns:p14="http://schemas.microsoft.com/office/powerpoint/2010/main" val="229086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39FFE2-5376-184F-B68B-F95ED9DBD2CD}" type="datetimeFigureOut">
              <a:rPr lang="en-US" smtClean="0"/>
              <a:t>11/19/21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DEC571-C764-554A-959D-18DB88577B1B}" type="slidenum">
              <a:rPr lang="en-US" smtClean="0"/>
              <a:t>‹#›</a:t>
            </a:fld>
            <a:endParaRPr lang="en-US"/>
          </a:p>
        </p:txBody>
      </p:sp>
    </p:spTree>
    <p:extLst>
      <p:ext uri="{BB962C8B-B14F-4D97-AF65-F5344CB8AC3E}">
        <p14:creationId xmlns:p14="http://schemas.microsoft.com/office/powerpoint/2010/main" val="109724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39FFE2-5376-184F-B68B-F95ED9DBD2CD}" type="datetimeFigureOut">
              <a:rPr lang="en-US" smtClean="0"/>
              <a:t>11/19/21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EC571-C764-554A-959D-18DB88577B1B}" type="slidenum">
              <a:rPr lang="en-US" smtClean="0"/>
              <a:t>‹#›</a:t>
            </a:fld>
            <a:endParaRPr lang="en-US"/>
          </a:p>
        </p:txBody>
      </p:sp>
    </p:spTree>
    <p:extLst>
      <p:ext uri="{BB962C8B-B14F-4D97-AF65-F5344CB8AC3E}">
        <p14:creationId xmlns:p14="http://schemas.microsoft.com/office/powerpoint/2010/main" val="230316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9FFE2-5376-184F-B68B-F95ED9DBD2CD}" type="datetimeFigureOut">
              <a:rPr lang="en-US" smtClean="0"/>
              <a:t>11/19/21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DEC571-C764-554A-959D-18DB88577B1B}" type="slidenum">
              <a:rPr lang="en-US" smtClean="0"/>
              <a:t>‹#›</a:t>
            </a:fld>
            <a:endParaRPr lang="en-US"/>
          </a:p>
        </p:txBody>
      </p:sp>
    </p:spTree>
    <p:extLst>
      <p:ext uri="{BB962C8B-B14F-4D97-AF65-F5344CB8AC3E}">
        <p14:creationId xmlns:p14="http://schemas.microsoft.com/office/powerpoint/2010/main" val="54610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39FFE2-5376-184F-B68B-F95ED9DBD2CD}" type="datetimeFigureOut">
              <a:rPr lang="en-US" smtClean="0"/>
              <a:t>11/19/21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EC571-C764-554A-959D-18DB88577B1B}" type="slidenum">
              <a:rPr lang="en-US" smtClean="0"/>
              <a:t>‹#›</a:t>
            </a:fld>
            <a:endParaRPr lang="en-US"/>
          </a:p>
        </p:txBody>
      </p:sp>
    </p:spTree>
    <p:extLst>
      <p:ext uri="{BB962C8B-B14F-4D97-AF65-F5344CB8AC3E}">
        <p14:creationId xmlns:p14="http://schemas.microsoft.com/office/powerpoint/2010/main" val="6483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39FFE2-5376-184F-B68B-F95ED9DBD2CD}" type="datetimeFigureOut">
              <a:rPr lang="en-US" smtClean="0"/>
              <a:t>11/19/21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EC571-C764-554A-959D-18DB88577B1B}" type="slidenum">
              <a:rPr lang="en-US" smtClean="0"/>
              <a:t>‹#›</a:t>
            </a:fld>
            <a:endParaRPr lang="en-US"/>
          </a:p>
        </p:txBody>
      </p:sp>
    </p:spTree>
    <p:extLst>
      <p:ext uri="{BB962C8B-B14F-4D97-AF65-F5344CB8AC3E}">
        <p14:creationId xmlns:p14="http://schemas.microsoft.com/office/powerpoint/2010/main" val="685797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39FFE2-5376-184F-B68B-F95ED9DBD2CD}" type="datetimeFigureOut">
              <a:rPr lang="en-US" smtClean="0"/>
              <a:t>11/19/21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6DEC571-C764-554A-959D-18DB88577B1B}" type="slidenum">
              <a:rPr lang="en-US" smtClean="0"/>
              <a:t>‹#›</a:t>
            </a:fld>
            <a:endParaRPr lang="en-US"/>
          </a:p>
        </p:txBody>
      </p:sp>
    </p:spTree>
    <p:extLst>
      <p:ext uri="{BB962C8B-B14F-4D97-AF65-F5344CB8AC3E}">
        <p14:creationId xmlns:p14="http://schemas.microsoft.com/office/powerpoint/2010/main" val="28420655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1.png"/><Relationship Id="rId5" Type="http://schemas.openxmlformats.org/officeDocument/2006/relationships/customXml" Target="../ink/ink4.xml"/><Relationship Id="rId10" Type="http://schemas.openxmlformats.org/officeDocument/2006/relationships/customXml" Target="../ink/ink7.xml"/><Relationship Id="rId4" Type="http://schemas.openxmlformats.org/officeDocument/2006/relationships/image" Target="../media/image18.png"/><Relationship Id="rId9" Type="http://schemas.openxmlformats.org/officeDocument/2006/relationships/customXml" Target="../ink/ink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VHmYRRd0oAs" TargetMode="Externa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rgbClr val="00B0F0"/>
            </a:gs>
            <a:gs pos="19000">
              <a:schemeClr val="accent1">
                <a:lumMod val="40000"/>
                <a:lumOff val="60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97E3-E548-5647-A1A8-E94E116E4B1A}"/>
              </a:ext>
            </a:extLst>
          </p:cNvPr>
          <p:cNvSpPr>
            <a:spLocks noGrp="1"/>
          </p:cNvSpPr>
          <p:nvPr>
            <p:ph type="ctrTitle"/>
          </p:nvPr>
        </p:nvSpPr>
        <p:spPr>
          <a:xfrm>
            <a:off x="1371600" y="305290"/>
            <a:ext cx="9448800" cy="1748765"/>
          </a:xfrm>
        </p:spPr>
        <p:txBody>
          <a:bodyPr/>
          <a:lstStyle/>
          <a:p>
            <a:r>
              <a:rPr lang="en-US" dirty="0"/>
              <a:t>Color your world with joy! </a:t>
            </a:r>
          </a:p>
        </p:txBody>
      </p:sp>
      <p:sp>
        <p:nvSpPr>
          <p:cNvPr id="3" name="Subtitle 2">
            <a:extLst>
              <a:ext uri="{FF2B5EF4-FFF2-40B4-BE49-F238E27FC236}">
                <a16:creationId xmlns:a16="http://schemas.microsoft.com/office/drawing/2014/main" id="{41DECDEE-59BF-FE40-8488-40D6866E23E1}"/>
              </a:ext>
            </a:extLst>
          </p:cNvPr>
          <p:cNvSpPr>
            <a:spLocks noGrp="1"/>
          </p:cNvSpPr>
          <p:nvPr>
            <p:ph type="subTitle" idx="1"/>
          </p:nvPr>
        </p:nvSpPr>
        <p:spPr>
          <a:xfrm>
            <a:off x="768096" y="5204969"/>
            <a:ext cx="3694176" cy="1323847"/>
          </a:xfrm>
        </p:spPr>
        <p:txBody>
          <a:bodyPr>
            <a:normAutofit/>
          </a:bodyPr>
          <a:lstStyle/>
          <a:p>
            <a:r>
              <a:rPr lang="en-US" dirty="0"/>
              <a:t>January 2022 Art Project </a:t>
            </a:r>
          </a:p>
          <a:p>
            <a:r>
              <a:rPr lang="en-US" dirty="0"/>
              <a:t>Quail Run Elementary</a:t>
            </a:r>
          </a:p>
          <a:p>
            <a:r>
              <a:rPr lang="en-US" dirty="0" err="1"/>
              <a:t>Rajee</a:t>
            </a:r>
            <a:r>
              <a:rPr lang="en-US" dirty="0"/>
              <a:t> Subramanian</a:t>
            </a:r>
          </a:p>
        </p:txBody>
      </p:sp>
      <p:pic>
        <p:nvPicPr>
          <p:cNvPr id="6" name="Picture 5">
            <a:extLst>
              <a:ext uri="{FF2B5EF4-FFF2-40B4-BE49-F238E27FC236}">
                <a16:creationId xmlns:a16="http://schemas.microsoft.com/office/drawing/2014/main" id="{D3020245-95E3-D848-93F0-A5E835CABCF8}"/>
              </a:ext>
            </a:extLst>
          </p:cNvPr>
          <p:cNvPicPr>
            <a:picLocks noChangeAspect="1"/>
          </p:cNvPicPr>
          <p:nvPr/>
        </p:nvPicPr>
        <p:blipFill rotWithShape="1">
          <a:blip r:embed="rId2"/>
          <a:srcRect t="6759" b="3272"/>
          <a:stretch/>
        </p:blipFill>
        <p:spPr>
          <a:xfrm rot="5400000">
            <a:off x="7832852" y="2642730"/>
            <a:ext cx="4396232" cy="3163824"/>
          </a:xfrm>
          <a:prstGeom prst="rect">
            <a:avLst/>
          </a:prstGeom>
        </p:spPr>
      </p:pic>
      <p:pic>
        <p:nvPicPr>
          <p:cNvPr id="8" name="Picture 7">
            <a:extLst>
              <a:ext uri="{FF2B5EF4-FFF2-40B4-BE49-F238E27FC236}">
                <a16:creationId xmlns:a16="http://schemas.microsoft.com/office/drawing/2014/main" id="{5458535F-83C6-3846-9F15-FF660A942408}"/>
              </a:ext>
            </a:extLst>
          </p:cNvPr>
          <p:cNvPicPr>
            <a:picLocks noChangeAspect="1"/>
          </p:cNvPicPr>
          <p:nvPr/>
        </p:nvPicPr>
        <p:blipFill>
          <a:blip r:embed="rId3"/>
          <a:stretch>
            <a:fillRect/>
          </a:stretch>
        </p:blipFill>
        <p:spPr>
          <a:xfrm>
            <a:off x="3593905" y="2085257"/>
            <a:ext cx="4469569" cy="3057309"/>
          </a:xfrm>
          <a:prstGeom prst="rect">
            <a:avLst/>
          </a:prstGeom>
        </p:spPr>
      </p:pic>
    </p:spTree>
    <p:extLst>
      <p:ext uri="{BB962C8B-B14F-4D97-AF65-F5344CB8AC3E}">
        <p14:creationId xmlns:p14="http://schemas.microsoft.com/office/powerpoint/2010/main" val="22819212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rgbClr val="00B0F0"/>
            </a:gs>
            <a:gs pos="22000">
              <a:schemeClr val="accent1">
                <a:lumMod val="40000"/>
                <a:lumOff val="60000"/>
              </a:schemeClr>
            </a:gs>
            <a:gs pos="74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E297-0D23-5940-A21A-F86A5B7CFED2}"/>
              </a:ext>
            </a:extLst>
          </p:cNvPr>
          <p:cNvSpPr>
            <a:spLocks noGrp="1"/>
          </p:cNvSpPr>
          <p:nvPr>
            <p:ph type="title"/>
          </p:nvPr>
        </p:nvSpPr>
        <p:spPr>
          <a:xfrm>
            <a:off x="1229575" y="110068"/>
            <a:ext cx="10079736" cy="960408"/>
          </a:xfrm>
          <a:solidFill>
            <a:schemeClr val="bg1"/>
          </a:solidFill>
        </p:spPr>
        <p:txBody>
          <a:bodyPr>
            <a:normAutofit fontScale="90000"/>
          </a:bodyPr>
          <a:lstStyle/>
          <a:p>
            <a:pPr algn="ctr"/>
            <a:br>
              <a:rPr lang="en-US" b="1" dirty="0"/>
            </a:br>
            <a:r>
              <a:rPr lang="en-US" b="1" dirty="0"/>
              <a:t>Colors and Culture around the world</a:t>
            </a: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ECB6282B-8F0D-6B49-9EEE-E1810AE139D4}"/>
              </a:ext>
            </a:extLst>
          </p:cNvPr>
          <p:cNvSpPr>
            <a:spLocks noGrp="1"/>
          </p:cNvSpPr>
          <p:nvPr>
            <p:ph idx="1"/>
          </p:nvPr>
        </p:nvSpPr>
        <p:spPr/>
        <p:txBody>
          <a:bodyPr/>
          <a:lstStyle/>
          <a:p>
            <a:endParaRPr lang="en-US" dirty="0"/>
          </a:p>
        </p:txBody>
      </p:sp>
      <p:pic>
        <p:nvPicPr>
          <p:cNvPr id="1026" name="Picture 2">
            <a:extLst>
              <a:ext uri="{FF2B5EF4-FFF2-40B4-BE49-F238E27FC236}">
                <a16:creationId xmlns:a16="http://schemas.microsoft.com/office/drawing/2014/main" id="{200643BA-DFB5-904A-A952-FE3943CB7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796" y="1051990"/>
            <a:ext cx="10934407" cy="552179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4BB3BC6-5613-FB47-9153-D98F37FADC30}"/>
                  </a:ext>
                </a:extLst>
              </p14:cNvPr>
              <p14:cNvContentPartPr/>
              <p14:nvPr/>
            </p14:nvContentPartPr>
            <p14:xfrm>
              <a:off x="2273400" y="1496338"/>
              <a:ext cx="663120" cy="209520"/>
            </p14:xfrm>
          </p:contentPart>
        </mc:Choice>
        <mc:Fallback>
          <p:pic>
            <p:nvPicPr>
              <p:cNvPr id="4" name="Ink 3">
                <a:extLst>
                  <a:ext uri="{FF2B5EF4-FFF2-40B4-BE49-F238E27FC236}">
                    <a16:creationId xmlns:a16="http://schemas.microsoft.com/office/drawing/2014/main" id="{A4BB3BC6-5613-FB47-9153-D98F37FADC30}"/>
                  </a:ext>
                </a:extLst>
              </p:cNvPr>
              <p:cNvPicPr/>
              <p:nvPr/>
            </p:nvPicPr>
            <p:blipFill>
              <a:blip r:embed="rId4"/>
              <a:stretch>
                <a:fillRect/>
              </a:stretch>
            </p:blipFill>
            <p:spPr>
              <a:xfrm>
                <a:off x="2264400" y="1487338"/>
                <a:ext cx="6807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810443C4-A0D6-BF4B-8279-DF5CFA19CC2A}"/>
                  </a:ext>
                </a:extLst>
              </p14:cNvPr>
              <p14:cNvContentPartPr/>
              <p14:nvPr/>
            </p14:nvContentPartPr>
            <p14:xfrm>
              <a:off x="2820672" y="1701358"/>
              <a:ext cx="360" cy="360"/>
            </p14:xfrm>
          </p:contentPart>
        </mc:Choice>
        <mc:Fallback>
          <p:pic>
            <p:nvPicPr>
              <p:cNvPr id="5" name="Ink 4">
                <a:extLst>
                  <a:ext uri="{FF2B5EF4-FFF2-40B4-BE49-F238E27FC236}">
                    <a16:creationId xmlns:a16="http://schemas.microsoft.com/office/drawing/2014/main" id="{810443C4-A0D6-BF4B-8279-DF5CFA19CC2A}"/>
                  </a:ext>
                </a:extLst>
              </p:cNvPr>
              <p:cNvPicPr/>
              <p:nvPr/>
            </p:nvPicPr>
            <p:blipFill>
              <a:blip r:embed="rId6"/>
              <a:stretch>
                <a:fillRect/>
              </a:stretch>
            </p:blipFill>
            <p:spPr>
              <a:xfrm>
                <a:off x="2767032" y="1593358"/>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1BC5794C-604F-B54F-825A-8A697D2E67A9}"/>
                  </a:ext>
                </a:extLst>
              </p14:cNvPr>
              <p14:cNvContentPartPr/>
              <p14:nvPr/>
            </p14:nvContentPartPr>
            <p14:xfrm>
              <a:off x="2306952" y="1518838"/>
              <a:ext cx="514080" cy="321480"/>
            </p14:xfrm>
          </p:contentPart>
        </mc:Choice>
        <mc:Fallback>
          <p:pic>
            <p:nvPicPr>
              <p:cNvPr id="6" name="Ink 5">
                <a:extLst>
                  <a:ext uri="{FF2B5EF4-FFF2-40B4-BE49-F238E27FC236}">
                    <a16:creationId xmlns:a16="http://schemas.microsoft.com/office/drawing/2014/main" id="{1BC5794C-604F-B54F-825A-8A697D2E67A9}"/>
                  </a:ext>
                </a:extLst>
              </p:cNvPr>
              <p:cNvPicPr/>
              <p:nvPr/>
            </p:nvPicPr>
            <p:blipFill>
              <a:blip r:embed="rId8"/>
              <a:stretch>
                <a:fillRect/>
              </a:stretch>
            </p:blipFill>
            <p:spPr>
              <a:xfrm>
                <a:off x="2252952" y="1410838"/>
                <a:ext cx="621720" cy="537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A194F43C-3323-5448-A3C1-1C2E92A5CF52}"/>
                  </a:ext>
                </a:extLst>
              </p14:cNvPr>
              <p14:cNvContentPartPr/>
              <p14:nvPr/>
            </p14:nvContentPartPr>
            <p14:xfrm>
              <a:off x="2548656" y="1614598"/>
              <a:ext cx="360" cy="360"/>
            </p14:xfrm>
          </p:contentPart>
        </mc:Choice>
        <mc:Fallback>
          <p:pic>
            <p:nvPicPr>
              <p:cNvPr id="7" name="Ink 6">
                <a:extLst>
                  <a:ext uri="{FF2B5EF4-FFF2-40B4-BE49-F238E27FC236}">
                    <a16:creationId xmlns:a16="http://schemas.microsoft.com/office/drawing/2014/main" id="{A194F43C-3323-5448-A3C1-1C2E92A5CF52}"/>
                  </a:ext>
                </a:extLst>
              </p:cNvPr>
              <p:cNvPicPr/>
              <p:nvPr/>
            </p:nvPicPr>
            <p:blipFill>
              <a:blip r:embed="rId6"/>
              <a:stretch>
                <a:fillRect/>
              </a:stretch>
            </p:blipFill>
            <p:spPr>
              <a:xfrm>
                <a:off x="2495016" y="1506598"/>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B611573B-EA44-F049-B9F8-F329832E386F}"/>
                  </a:ext>
                </a:extLst>
              </p14:cNvPr>
              <p14:cNvContentPartPr/>
              <p14:nvPr/>
            </p14:nvContentPartPr>
            <p14:xfrm>
              <a:off x="2139264" y="1518838"/>
              <a:ext cx="578880" cy="191520"/>
            </p14:xfrm>
          </p:contentPart>
        </mc:Choice>
        <mc:Fallback>
          <p:pic>
            <p:nvPicPr>
              <p:cNvPr id="8" name="Ink 7">
                <a:extLst>
                  <a:ext uri="{FF2B5EF4-FFF2-40B4-BE49-F238E27FC236}">
                    <a16:creationId xmlns:a16="http://schemas.microsoft.com/office/drawing/2014/main" id="{B611573B-EA44-F049-B9F8-F329832E386F}"/>
                  </a:ext>
                </a:extLst>
              </p:cNvPr>
              <p:cNvPicPr/>
              <p:nvPr/>
            </p:nvPicPr>
            <p:blipFill>
              <a:blip r:embed="rId11"/>
              <a:stretch>
                <a:fillRect/>
              </a:stretch>
            </p:blipFill>
            <p:spPr>
              <a:xfrm>
                <a:off x="2130264" y="1510198"/>
                <a:ext cx="596520" cy="209160"/>
              </a:xfrm>
              <a:prstGeom prst="rect">
                <a:avLst/>
              </a:prstGeom>
            </p:spPr>
          </p:pic>
        </mc:Fallback>
      </mc:AlternateContent>
    </p:spTree>
    <p:extLst>
      <p:ext uri="{BB962C8B-B14F-4D97-AF65-F5344CB8AC3E}">
        <p14:creationId xmlns:p14="http://schemas.microsoft.com/office/powerpoint/2010/main" val="25762969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4C89-6586-DE4A-9248-7B0A8503E190}"/>
              </a:ext>
            </a:extLst>
          </p:cNvPr>
          <p:cNvSpPr>
            <a:spLocks noGrp="1"/>
          </p:cNvSpPr>
          <p:nvPr>
            <p:ph type="title"/>
          </p:nvPr>
        </p:nvSpPr>
        <p:spPr/>
        <p:txBody>
          <a:bodyPr/>
          <a:lstStyle/>
          <a:p>
            <a:r>
              <a:rPr lang="en-US" dirty="0"/>
              <a:t>Color Mixing </a:t>
            </a:r>
          </a:p>
        </p:txBody>
      </p:sp>
      <p:pic>
        <p:nvPicPr>
          <p:cNvPr id="7172" name="Picture 4" descr="Mixing Colors for Kids, color mixing activities for preschoolers">
            <a:extLst>
              <a:ext uri="{FF2B5EF4-FFF2-40B4-BE49-F238E27FC236}">
                <a16:creationId xmlns:a16="http://schemas.microsoft.com/office/drawing/2014/main" id="{1049E7C6-139C-5E40-8A7A-9827C3563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32" y="417034"/>
            <a:ext cx="4101084" cy="410108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olour Mixing Chart | Color mixing chart, Color worksheets, Color mixing">
            <a:extLst>
              <a:ext uri="{FF2B5EF4-FFF2-40B4-BE49-F238E27FC236}">
                <a16:creationId xmlns:a16="http://schemas.microsoft.com/office/drawing/2014/main" id="{B1F874A9-1D06-414A-BF31-DBEE106DC74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198" b="9889"/>
          <a:stretch/>
        </p:blipFill>
        <p:spPr bwMode="auto">
          <a:xfrm>
            <a:off x="3736848" y="1736112"/>
            <a:ext cx="5559552" cy="470485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OLOR THEORY: Tertiary colors by Maya Not Angelou | TpT">
            <a:extLst>
              <a:ext uri="{FF2B5EF4-FFF2-40B4-BE49-F238E27FC236}">
                <a16:creationId xmlns:a16="http://schemas.microsoft.com/office/drawing/2014/main" id="{76BA332E-BB16-664C-815A-159C7528F1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5712" y="2577945"/>
            <a:ext cx="2848356" cy="378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6402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6"/>
                                        </p:tgtEl>
                                        <p:attrNameLst>
                                          <p:attrName>style.visibility</p:attrName>
                                        </p:attrNameLst>
                                      </p:cBhvr>
                                      <p:to>
                                        <p:strVal val="visible"/>
                                      </p:to>
                                    </p:set>
                                    <p:anim calcmode="lin" valueType="num">
                                      <p:cBhvr additive="base">
                                        <p:cTn id="13" dur="500" fill="hold"/>
                                        <p:tgtEl>
                                          <p:spTgt spid="7176"/>
                                        </p:tgtEl>
                                        <p:attrNameLst>
                                          <p:attrName>ppt_x</p:attrName>
                                        </p:attrNameLst>
                                      </p:cBhvr>
                                      <p:tavLst>
                                        <p:tav tm="0">
                                          <p:val>
                                            <p:strVal val="#ppt_x"/>
                                          </p:val>
                                        </p:tav>
                                        <p:tav tm="100000">
                                          <p:val>
                                            <p:strVal val="#ppt_x"/>
                                          </p:val>
                                        </p:tav>
                                      </p:tavLst>
                                    </p:anim>
                                    <p:anim calcmode="lin" valueType="num">
                                      <p:cBhvr additive="base">
                                        <p:cTn id="14"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8"/>
                                        </p:tgtEl>
                                        <p:attrNameLst>
                                          <p:attrName>style.visibility</p:attrName>
                                        </p:attrNameLst>
                                      </p:cBhvr>
                                      <p:to>
                                        <p:strVal val="visible"/>
                                      </p:to>
                                    </p:set>
                                    <p:anim calcmode="lin" valueType="num">
                                      <p:cBhvr additive="base">
                                        <p:cTn id="19" dur="500" fill="hold"/>
                                        <p:tgtEl>
                                          <p:spTgt spid="7178"/>
                                        </p:tgtEl>
                                        <p:attrNameLst>
                                          <p:attrName>ppt_x</p:attrName>
                                        </p:attrNameLst>
                                      </p:cBhvr>
                                      <p:tavLst>
                                        <p:tav tm="0">
                                          <p:val>
                                            <p:strVal val="#ppt_x"/>
                                          </p:val>
                                        </p:tav>
                                        <p:tav tm="100000">
                                          <p:val>
                                            <p:strVal val="#ppt_x"/>
                                          </p:val>
                                        </p:tav>
                                      </p:tavLst>
                                    </p:anim>
                                    <p:anim calcmode="lin" valueType="num">
                                      <p:cBhvr additive="base">
                                        <p:cTn id="20"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F3E67-B81B-6440-A454-FFDC1CFE36C2}"/>
              </a:ext>
            </a:extLst>
          </p:cNvPr>
          <p:cNvSpPr>
            <a:spLocks noGrp="1"/>
          </p:cNvSpPr>
          <p:nvPr>
            <p:ph type="title"/>
          </p:nvPr>
        </p:nvSpPr>
        <p:spPr/>
        <p:txBody>
          <a:bodyPr/>
          <a:lstStyle/>
          <a:p>
            <a:r>
              <a:rPr lang="en-US" dirty="0"/>
              <a:t>Materials (TK, K &amp;1)</a:t>
            </a:r>
          </a:p>
        </p:txBody>
      </p:sp>
      <p:sp>
        <p:nvSpPr>
          <p:cNvPr id="3" name="Content Placeholder 2">
            <a:extLst>
              <a:ext uri="{FF2B5EF4-FFF2-40B4-BE49-F238E27FC236}">
                <a16:creationId xmlns:a16="http://schemas.microsoft.com/office/drawing/2014/main" id="{CDFAFA01-D302-3F48-BD51-FF476588859C}"/>
              </a:ext>
            </a:extLst>
          </p:cNvPr>
          <p:cNvSpPr>
            <a:spLocks noGrp="1"/>
          </p:cNvSpPr>
          <p:nvPr>
            <p:ph idx="1"/>
          </p:nvPr>
        </p:nvSpPr>
        <p:spPr/>
        <p:txBody>
          <a:bodyPr/>
          <a:lstStyle/>
          <a:p>
            <a:r>
              <a:rPr lang="en-US" dirty="0"/>
              <a:t>12X 18 white paper</a:t>
            </a:r>
          </a:p>
          <a:p>
            <a:r>
              <a:rPr lang="en-US" dirty="0"/>
              <a:t>Crazy dots (TK, K &amp; 1)</a:t>
            </a:r>
          </a:p>
          <a:p>
            <a:r>
              <a:rPr lang="en-US" dirty="0"/>
              <a:t>Neutral color oil pastels (Black, Grey, brown) </a:t>
            </a:r>
          </a:p>
          <a:p>
            <a:r>
              <a:rPr lang="en-US" dirty="0"/>
              <a:t>Pencil, eraser</a:t>
            </a:r>
          </a:p>
          <a:p>
            <a:r>
              <a:rPr lang="en-US" dirty="0"/>
              <a:t>Tissue paper </a:t>
            </a:r>
          </a:p>
          <a:p>
            <a:endParaRPr lang="en-US" dirty="0"/>
          </a:p>
        </p:txBody>
      </p:sp>
    </p:spTree>
    <p:extLst>
      <p:ext uri="{BB962C8B-B14F-4D97-AF65-F5344CB8AC3E}">
        <p14:creationId xmlns:p14="http://schemas.microsoft.com/office/powerpoint/2010/main" val="8584949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F3E67-B81B-6440-A454-FFDC1CFE36C2}"/>
              </a:ext>
            </a:extLst>
          </p:cNvPr>
          <p:cNvSpPr>
            <a:spLocks noGrp="1"/>
          </p:cNvSpPr>
          <p:nvPr>
            <p:ph type="title"/>
          </p:nvPr>
        </p:nvSpPr>
        <p:spPr/>
        <p:txBody>
          <a:bodyPr/>
          <a:lstStyle/>
          <a:p>
            <a:r>
              <a:rPr lang="en-US" dirty="0"/>
              <a:t>Materials(Grades 2,3,4 &amp; 5)</a:t>
            </a:r>
          </a:p>
        </p:txBody>
      </p:sp>
      <p:sp>
        <p:nvSpPr>
          <p:cNvPr id="3" name="Content Placeholder 2">
            <a:extLst>
              <a:ext uri="{FF2B5EF4-FFF2-40B4-BE49-F238E27FC236}">
                <a16:creationId xmlns:a16="http://schemas.microsoft.com/office/drawing/2014/main" id="{CDFAFA01-D302-3F48-BD51-FF476588859C}"/>
              </a:ext>
            </a:extLst>
          </p:cNvPr>
          <p:cNvSpPr>
            <a:spLocks noGrp="1"/>
          </p:cNvSpPr>
          <p:nvPr>
            <p:ph idx="1"/>
          </p:nvPr>
        </p:nvSpPr>
        <p:spPr/>
        <p:txBody>
          <a:bodyPr/>
          <a:lstStyle/>
          <a:p>
            <a:r>
              <a:rPr lang="en-US" dirty="0"/>
              <a:t>12X 18 white paper</a:t>
            </a:r>
          </a:p>
          <a:p>
            <a:r>
              <a:rPr lang="en-US" dirty="0"/>
              <a:t>Neutral color oil pastels (Black, Grey, brown) </a:t>
            </a:r>
          </a:p>
          <a:p>
            <a:r>
              <a:rPr lang="en-US" dirty="0"/>
              <a:t>Tempera Paints ( Grades 2, 3, 4 &amp; 5)</a:t>
            </a:r>
          </a:p>
          <a:p>
            <a:r>
              <a:rPr lang="en-US" dirty="0"/>
              <a:t>Pencil, eraser</a:t>
            </a:r>
          </a:p>
          <a:p>
            <a:r>
              <a:rPr lang="en-US" dirty="0"/>
              <a:t>Paint brushes(Thick flat brush and one thin brush per student)</a:t>
            </a:r>
          </a:p>
          <a:p>
            <a:r>
              <a:rPr lang="en-US" dirty="0"/>
              <a:t>Tissue paper </a:t>
            </a:r>
          </a:p>
          <a:p>
            <a:r>
              <a:rPr lang="en-US" dirty="0"/>
              <a:t>Water cup to wash the brush in between colors</a:t>
            </a:r>
          </a:p>
          <a:p>
            <a:r>
              <a:rPr lang="en-US" dirty="0"/>
              <a:t>Paint pallet/paper plate (One per table) </a:t>
            </a:r>
          </a:p>
        </p:txBody>
      </p:sp>
    </p:spTree>
    <p:extLst>
      <p:ext uri="{BB962C8B-B14F-4D97-AF65-F5344CB8AC3E}">
        <p14:creationId xmlns:p14="http://schemas.microsoft.com/office/powerpoint/2010/main" val="1832776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710D-E9D4-F24F-8874-763525183C73}"/>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6FA966F2-2157-F643-AC95-373EF8A11BF5}"/>
              </a:ext>
            </a:extLst>
          </p:cNvPr>
          <p:cNvPicPr>
            <a:picLocks noGrp="1" noChangeAspect="1"/>
          </p:cNvPicPr>
          <p:nvPr>
            <p:ph idx="1"/>
          </p:nvPr>
        </p:nvPicPr>
        <p:blipFill rotWithShape="1">
          <a:blip r:embed="rId2"/>
          <a:srcRect l="7131" t="6748" r="1073" b="14773"/>
          <a:stretch/>
        </p:blipFill>
        <p:spPr>
          <a:xfrm>
            <a:off x="4248912" y="487343"/>
            <a:ext cx="3694176" cy="2871216"/>
          </a:xfrm>
        </p:spPr>
      </p:pic>
      <p:pic>
        <p:nvPicPr>
          <p:cNvPr id="4" name="Picture 3">
            <a:extLst>
              <a:ext uri="{FF2B5EF4-FFF2-40B4-BE49-F238E27FC236}">
                <a16:creationId xmlns:a16="http://schemas.microsoft.com/office/drawing/2014/main" id="{980F824D-E542-1A4A-A369-FF7E297B6DA5}"/>
              </a:ext>
            </a:extLst>
          </p:cNvPr>
          <p:cNvPicPr>
            <a:picLocks noChangeAspect="1"/>
          </p:cNvPicPr>
          <p:nvPr/>
        </p:nvPicPr>
        <p:blipFill>
          <a:blip r:embed="rId3"/>
          <a:stretch>
            <a:fillRect/>
          </a:stretch>
        </p:blipFill>
        <p:spPr>
          <a:xfrm rot="5400000">
            <a:off x="7784465" y="2576055"/>
            <a:ext cx="4396232" cy="3297174"/>
          </a:xfrm>
          <a:prstGeom prst="rect">
            <a:avLst/>
          </a:prstGeom>
        </p:spPr>
      </p:pic>
      <p:pic>
        <p:nvPicPr>
          <p:cNvPr id="5" name="Picture 4">
            <a:extLst>
              <a:ext uri="{FF2B5EF4-FFF2-40B4-BE49-F238E27FC236}">
                <a16:creationId xmlns:a16="http://schemas.microsoft.com/office/drawing/2014/main" id="{308DCBAB-5A36-0D4B-B211-97D52B3B091A}"/>
              </a:ext>
            </a:extLst>
          </p:cNvPr>
          <p:cNvPicPr>
            <a:picLocks noChangeAspect="1"/>
          </p:cNvPicPr>
          <p:nvPr/>
        </p:nvPicPr>
        <p:blipFill>
          <a:blip r:embed="rId4"/>
          <a:stretch>
            <a:fillRect/>
          </a:stretch>
        </p:blipFill>
        <p:spPr>
          <a:xfrm>
            <a:off x="338641" y="3615593"/>
            <a:ext cx="4196783" cy="2870716"/>
          </a:xfrm>
          <a:prstGeom prst="rect">
            <a:avLst/>
          </a:prstGeom>
        </p:spPr>
      </p:pic>
      <p:sp>
        <p:nvSpPr>
          <p:cNvPr id="8" name="TextBox 7">
            <a:extLst>
              <a:ext uri="{FF2B5EF4-FFF2-40B4-BE49-F238E27FC236}">
                <a16:creationId xmlns:a16="http://schemas.microsoft.com/office/drawing/2014/main" id="{AE666271-40D6-BA4D-8381-EDBCC8DD8E7E}"/>
              </a:ext>
            </a:extLst>
          </p:cNvPr>
          <p:cNvSpPr txBox="1"/>
          <p:nvPr/>
        </p:nvSpPr>
        <p:spPr>
          <a:xfrm>
            <a:off x="5669661" y="2651831"/>
            <a:ext cx="1645920" cy="369332"/>
          </a:xfrm>
          <a:prstGeom prst="rect">
            <a:avLst/>
          </a:prstGeom>
          <a:noFill/>
        </p:spPr>
        <p:txBody>
          <a:bodyPr wrap="square" rtlCol="0">
            <a:spAutoFit/>
          </a:bodyPr>
          <a:lstStyle/>
          <a:p>
            <a:r>
              <a:rPr lang="en-US" dirty="0"/>
              <a:t>Grade 2&amp;3</a:t>
            </a:r>
          </a:p>
        </p:txBody>
      </p:sp>
    </p:spTree>
    <p:extLst>
      <p:ext uri="{BB962C8B-B14F-4D97-AF65-F5344CB8AC3E}">
        <p14:creationId xmlns:p14="http://schemas.microsoft.com/office/powerpoint/2010/main" val="25050340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24E7-0C85-6741-AB45-BFEEAFEE8A10}"/>
              </a:ext>
            </a:extLst>
          </p:cNvPr>
          <p:cNvSpPr>
            <a:spLocks noGrp="1"/>
          </p:cNvSpPr>
          <p:nvPr>
            <p:ph type="title"/>
          </p:nvPr>
        </p:nvSpPr>
        <p:spPr/>
        <p:txBody>
          <a:bodyPr/>
          <a:lstStyle/>
          <a:p>
            <a:r>
              <a:rPr lang="en-US" dirty="0"/>
              <a:t>Procedure (TK, K, Grade 1)</a:t>
            </a:r>
          </a:p>
        </p:txBody>
      </p:sp>
      <p:sp>
        <p:nvSpPr>
          <p:cNvPr id="3" name="Content Placeholder 2">
            <a:extLst>
              <a:ext uri="{FF2B5EF4-FFF2-40B4-BE49-F238E27FC236}">
                <a16:creationId xmlns:a16="http://schemas.microsoft.com/office/drawing/2014/main" id="{208780C2-0E12-2F44-BF0C-8398E6765C7E}"/>
              </a:ext>
            </a:extLst>
          </p:cNvPr>
          <p:cNvSpPr>
            <a:spLocks noGrp="1"/>
          </p:cNvSpPr>
          <p:nvPr>
            <p:ph idx="1"/>
          </p:nvPr>
        </p:nvSpPr>
        <p:spPr/>
        <p:txBody>
          <a:bodyPr>
            <a:normAutofit fontScale="92500" lnSpcReduction="10000"/>
          </a:bodyPr>
          <a:lstStyle/>
          <a:p>
            <a:r>
              <a:rPr lang="en-US" dirty="0"/>
              <a:t>The 12x18 paper is placed in portrait orientation(standing paper)</a:t>
            </a:r>
          </a:p>
          <a:p>
            <a:r>
              <a:rPr lang="en-US" dirty="0"/>
              <a:t>Write your name on the back</a:t>
            </a:r>
          </a:p>
          <a:p>
            <a:r>
              <a:rPr lang="en-US" dirty="0"/>
              <a:t>Give one hand space from the bottom of the paper</a:t>
            </a:r>
          </a:p>
          <a:p>
            <a:r>
              <a:rPr lang="en-US" dirty="0"/>
              <a:t>Draw a horizon line  with pencil</a:t>
            </a:r>
          </a:p>
          <a:p>
            <a:r>
              <a:rPr lang="en-US" dirty="0"/>
              <a:t>Make a thick tree bark with  pencil above the horizon line</a:t>
            </a:r>
          </a:p>
          <a:p>
            <a:r>
              <a:rPr lang="en-US" dirty="0"/>
              <a:t>Draw the curvy lines around the tree trunk to make the fluffy tree top</a:t>
            </a:r>
          </a:p>
          <a:p>
            <a:r>
              <a:rPr lang="en-US" dirty="0"/>
              <a:t>The tree top has to fill the entire page leaving only 2 finger space on the top</a:t>
            </a:r>
          </a:p>
          <a:p>
            <a:r>
              <a:rPr lang="en-US" dirty="0"/>
              <a:t>Trace the pencil lines with a neutral color oil pastel(black, brown, grey, dark blue)</a:t>
            </a:r>
          </a:p>
          <a:p>
            <a:r>
              <a:rPr lang="en-US" dirty="0"/>
              <a:t>Use varied color crazy dots to color the areas(background, tree trunk, tree top) </a:t>
            </a:r>
          </a:p>
          <a:p>
            <a:r>
              <a:rPr lang="en-US" dirty="0"/>
              <a:t>The colors dose not have to be match the natural world, remind that the trees dose not have to be green and brown and sky can be red or pink or orange. </a:t>
            </a:r>
          </a:p>
        </p:txBody>
      </p:sp>
      <p:pic>
        <p:nvPicPr>
          <p:cNvPr id="4" name="Picture 3">
            <a:extLst>
              <a:ext uri="{FF2B5EF4-FFF2-40B4-BE49-F238E27FC236}">
                <a16:creationId xmlns:a16="http://schemas.microsoft.com/office/drawing/2014/main" id="{983916EE-11BC-EF40-B739-004D4EB2DC2D}"/>
              </a:ext>
            </a:extLst>
          </p:cNvPr>
          <p:cNvPicPr>
            <a:picLocks noChangeAspect="1"/>
          </p:cNvPicPr>
          <p:nvPr/>
        </p:nvPicPr>
        <p:blipFill>
          <a:blip r:embed="rId2"/>
          <a:stretch>
            <a:fillRect/>
          </a:stretch>
        </p:blipFill>
        <p:spPr>
          <a:xfrm rot="5400000">
            <a:off x="9787926" y="2289846"/>
            <a:ext cx="2106562" cy="1579922"/>
          </a:xfrm>
          <a:prstGeom prst="rect">
            <a:avLst/>
          </a:prstGeom>
        </p:spPr>
      </p:pic>
    </p:spTree>
    <p:extLst>
      <p:ext uri="{BB962C8B-B14F-4D97-AF65-F5344CB8AC3E}">
        <p14:creationId xmlns:p14="http://schemas.microsoft.com/office/powerpoint/2010/main" val="424703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additive="base">
                                        <p:cTn id="6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B854-3054-DB45-B34B-825AA89E745D}"/>
              </a:ext>
            </a:extLst>
          </p:cNvPr>
          <p:cNvSpPr>
            <a:spLocks noGrp="1"/>
          </p:cNvSpPr>
          <p:nvPr>
            <p:ph type="title"/>
          </p:nvPr>
        </p:nvSpPr>
        <p:spPr/>
        <p:txBody>
          <a:bodyPr/>
          <a:lstStyle/>
          <a:p>
            <a:r>
              <a:rPr lang="en-US" dirty="0"/>
              <a:t>Paint Technique (Grades 2,3,4&amp;5)</a:t>
            </a:r>
          </a:p>
        </p:txBody>
      </p:sp>
      <p:sp>
        <p:nvSpPr>
          <p:cNvPr id="3" name="Content Placeholder 2">
            <a:extLst>
              <a:ext uri="{FF2B5EF4-FFF2-40B4-BE49-F238E27FC236}">
                <a16:creationId xmlns:a16="http://schemas.microsoft.com/office/drawing/2014/main" id="{CD92314D-FEB6-5549-835C-23D8C232BA86}"/>
              </a:ext>
            </a:extLst>
          </p:cNvPr>
          <p:cNvSpPr>
            <a:spLocks noGrp="1"/>
          </p:cNvSpPr>
          <p:nvPr>
            <p:ph idx="1"/>
          </p:nvPr>
        </p:nvSpPr>
        <p:spPr/>
        <p:txBody>
          <a:bodyPr/>
          <a:lstStyle/>
          <a:p>
            <a:pPr fontAlgn="base"/>
            <a:r>
              <a:rPr lang="en-US" b="1" dirty="0"/>
              <a:t>Dry brush – For larger area(mountains, trees, foreground, background)</a:t>
            </a:r>
          </a:p>
          <a:p>
            <a:pPr fontAlgn="base"/>
            <a:r>
              <a:rPr lang="en-US" dirty="0"/>
              <a:t>This is quite self-explanatory – simply apply paint onto your canvas with almost dry. This technique gives us highly pigmented stroke of color that is very bright. Make sure to wash and wipe the brush with tissue after every color. Paint should be applies gently</a:t>
            </a:r>
          </a:p>
          <a:p>
            <a:pPr fontAlgn="base"/>
            <a:r>
              <a:rPr lang="en-US" b="1" dirty="0"/>
              <a:t>Detailing – For outlining all the larger areas above</a:t>
            </a:r>
          </a:p>
          <a:p>
            <a:pPr fontAlgn="base"/>
            <a:r>
              <a:rPr lang="en-US" dirty="0"/>
              <a:t>Detailing is accomplished by using a fine brush, moderately wetting it so it maintains a pointy form. The brush is used in a similar way as a pen or pencil. You can use this technique to add intricate detail to your paintings.</a:t>
            </a:r>
          </a:p>
          <a:p>
            <a:pPr fontAlgn="base"/>
            <a:r>
              <a:rPr lang="en-US" dirty="0"/>
              <a:t>Need a lot of patience for the detail outlining. </a:t>
            </a:r>
          </a:p>
          <a:p>
            <a:pPr fontAlgn="base"/>
            <a:endParaRPr lang="en-US" dirty="0"/>
          </a:p>
          <a:p>
            <a:endParaRPr lang="en-US" dirty="0"/>
          </a:p>
        </p:txBody>
      </p:sp>
    </p:spTree>
    <p:extLst>
      <p:ext uri="{BB962C8B-B14F-4D97-AF65-F5344CB8AC3E}">
        <p14:creationId xmlns:p14="http://schemas.microsoft.com/office/powerpoint/2010/main" val="1082143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24E7-0C85-6741-AB45-BFEEAFEE8A10}"/>
              </a:ext>
            </a:extLst>
          </p:cNvPr>
          <p:cNvSpPr>
            <a:spLocks noGrp="1"/>
          </p:cNvSpPr>
          <p:nvPr>
            <p:ph type="title"/>
          </p:nvPr>
        </p:nvSpPr>
        <p:spPr>
          <a:xfrm>
            <a:off x="7278624" y="427743"/>
            <a:ext cx="4776216" cy="659381"/>
          </a:xfrm>
        </p:spPr>
        <p:txBody>
          <a:bodyPr>
            <a:normAutofit/>
          </a:bodyPr>
          <a:lstStyle/>
          <a:p>
            <a:r>
              <a:rPr lang="en-US" sz="2400" dirty="0"/>
              <a:t>Procedure (Grade 2, 3</a:t>
            </a:r>
            <a:r>
              <a:rPr lang="en-US" dirty="0"/>
              <a:t>)</a:t>
            </a:r>
          </a:p>
        </p:txBody>
      </p:sp>
      <p:sp>
        <p:nvSpPr>
          <p:cNvPr id="3" name="Content Placeholder 2">
            <a:extLst>
              <a:ext uri="{FF2B5EF4-FFF2-40B4-BE49-F238E27FC236}">
                <a16:creationId xmlns:a16="http://schemas.microsoft.com/office/drawing/2014/main" id="{208780C2-0E12-2F44-BF0C-8398E6765C7E}"/>
              </a:ext>
            </a:extLst>
          </p:cNvPr>
          <p:cNvSpPr>
            <a:spLocks noGrp="1"/>
          </p:cNvSpPr>
          <p:nvPr>
            <p:ph idx="1"/>
          </p:nvPr>
        </p:nvSpPr>
        <p:spPr>
          <a:xfrm>
            <a:off x="137160" y="1087124"/>
            <a:ext cx="9427464" cy="5131561"/>
          </a:xfrm>
        </p:spPr>
        <p:txBody>
          <a:bodyPr>
            <a:normAutofit lnSpcReduction="10000"/>
          </a:bodyPr>
          <a:lstStyle/>
          <a:p>
            <a:r>
              <a:rPr lang="en-US" dirty="0"/>
              <a:t>The 12x18 paper is placed in landscape orientation(sleeping paper) Write your name on the back.</a:t>
            </a:r>
          </a:p>
          <a:p>
            <a:r>
              <a:rPr lang="en-US" dirty="0"/>
              <a:t>Draw a horizon line  with pencil in the middle of the paper</a:t>
            </a:r>
          </a:p>
          <a:p>
            <a:r>
              <a:rPr lang="en-US" dirty="0"/>
              <a:t>Grade 2 &amp; 3 - draw 2 mountains in the background above the horizon line</a:t>
            </a:r>
          </a:p>
          <a:p>
            <a:r>
              <a:rPr lang="en-US" dirty="0"/>
              <a:t>Make simple pine cone trees in the foreground overlapping on the mountains</a:t>
            </a:r>
          </a:p>
          <a:p>
            <a:r>
              <a:rPr lang="en-US" dirty="0"/>
              <a:t>Erase the overlapping mountain lines that collide with the tree</a:t>
            </a:r>
          </a:p>
          <a:p>
            <a:r>
              <a:rPr lang="en-US" dirty="0"/>
              <a:t>Trace the pencil lines with a neutral color oil pastel so the paint will not spread into the rest of the areas(black, brown, grey, dark blue)</a:t>
            </a:r>
          </a:p>
          <a:p>
            <a:r>
              <a:rPr lang="en-US" dirty="0"/>
              <a:t>Use varied color and thick brush to to paint the larger area</a:t>
            </a:r>
          </a:p>
          <a:p>
            <a:r>
              <a:rPr lang="en-US" dirty="0"/>
              <a:t>The colors dose not have to be match the natural world (the sky dose not have to be blue, mountains dose not have to be green)</a:t>
            </a:r>
          </a:p>
          <a:p>
            <a:r>
              <a:rPr lang="en-US" dirty="0"/>
              <a:t>Once all the paint is applied use a thin brush to outline the objects with black paint over the oil pastel</a:t>
            </a:r>
          </a:p>
        </p:txBody>
      </p:sp>
      <p:pic>
        <p:nvPicPr>
          <p:cNvPr id="4" name="Content Placeholder 6">
            <a:extLst>
              <a:ext uri="{FF2B5EF4-FFF2-40B4-BE49-F238E27FC236}">
                <a16:creationId xmlns:a16="http://schemas.microsoft.com/office/drawing/2014/main" id="{812112A1-6965-DF48-9BDC-993D5738AC3C}"/>
              </a:ext>
            </a:extLst>
          </p:cNvPr>
          <p:cNvPicPr>
            <a:picLocks noChangeAspect="1"/>
          </p:cNvPicPr>
          <p:nvPr/>
        </p:nvPicPr>
        <p:blipFill rotWithShape="1">
          <a:blip r:embed="rId2"/>
          <a:srcRect l="7131" t="6748" r="1073" b="14773"/>
          <a:stretch/>
        </p:blipFill>
        <p:spPr>
          <a:xfrm>
            <a:off x="9278112" y="1493183"/>
            <a:ext cx="2572512" cy="2182705"/>
          </a:xfrm>
          <a:prstGeom prst="rect">
            <a:avLst/>
          </a:prstGeom>
        </p:spPr>
      </p:pic>
    </p:spTree>
    <p:extLst>
      <p:ext uri="{BB962C8B-B14F-4D97-AF65-F5344CB8AC3E}">
        <p14:creationId xmlns:p14="http://schemas.microsoft.com/office/powerpoint/2010/main" val="354127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24E7-0C85-6741-AB45-BFEEAFEE8A10}"/>
              </a:ext>
            </a:extLst>
          </p:cNvPr>
          <p:cNvSpPr>
            <a:spLocks noGrp="1"/>
          </p:cNvSpPr>
          <p:nvPr>
            <p:ph type="title"/>
          </p:nvPr>
        </p:nvSpPr>
        <p:spPr>
          <a:xfrm>
            <a:off x="5504688" y="86361"/>
            <a:ext cx="4776216" cy="659381"/>
          </a:xfrm>
        </p:spPr>
        <p:txBody>
          <a:bodyPr>
            <a:normAutofit/>
          </a:bodyPr>
          <a:lstStyle/>
          <a:p>
            <a:r>
              <a:rPr lang="en-US" sz="2400" dirty="0"/>
              <a:t>Procedure (Grade 4 &amp; 5</a:t>
            </a:r>
            <a:r>
              <a:rPr lang="en-US" dirty="0"/>
              <a:t>)</a:t>
            </a:r>
          </a:p>
        </p:txBody>
      </p:sp>
      <p:sp>
        <p:nvSpPr>
          <p:cNvPr id="3" name="Content Placeholder 2">
            <a:extLst>
              <a:ext uri="{FF2B5EF4-FFF2-40B4-BE49-F238E27FC236}">
                <a16:creationId xmlns:a16="http://schemas.microsoft.com/office/drawing/2014/main" id="{208780C2-0E12-2F44-BF0C-8398E6765C7E}"/>
              </a:ext>
            </a:extLst>
          </p:cNvPr>
          <p:cNvSpPr>
            <a:spLocks noGrp="1"/>
          </p:cNvSpPr>
          <p:nvPr>
            <p:ph idx="1"/>
          </p:nvPr>
        </p:nvSpPr>
        <p:spPr>
          <a:xfrm>
            <a:off x="0" y="745742"/>
            <a:ext cx="9564624" cy="6112258"/>
          </a:xfrm>
        </p:spPr>
        <p:txBody>
          <a:bodyPr>
            <a:normAutofit fontScale="92500"/>
          </a:bodyPr>
          <a:lstStyle/>
          <a:p>
            <a:r>
              <a:rPr lang="en-US" dirty="0"/>
              <a:t>The 12x18 paper is placed in landscape orientation(sleeping paper) </a:t>
            </a:r>
          </a:p>
          <a:p>
            <a:r>
              <a:rPr lang="en-US" dirty="0"/>
              <a:t>Write your name on the back.</a:t>
            </a:r>
          </a:p>
          <a:p>
            <a:r>
              <a:rPr lang="en-US" dirty="0"/>
              <a:t>Draw a horizon line  with pencil in the middle of the paper</a:t>
            </a:r>
          </a:p>
          <a:p>
            <a:r>
              <a:rPr lang="en-US" dirty="0"/>
              <a:t>Grade 4 &amp; 5 - draw 3 or 4 mountains overlapping in the background above the horizon line</a:t>
            </a:r>
          </a:p>
          <a:p>
            <a:r>
              <a:rPr lang="en-US" dirty="0"/>
              <a:t>Draw simple pine cone trees/fluffy trees( or both) in the foreground overlapping  the mountains</a:t>
            </a:r>
          </a:p>
          <a:p>
            <a:r>
              <a:rPr lang="en-US" dirty="0"/>
              <a:t>Draw the pathway (trail) leading into the mountain (wide to narrow)</a:t>
            </a:r>
          </a:p>
          <a:p>
            <a:r>
              <a:rPr lang="en-US" dirty="0"/>
              <a:t>Erase the overlapping mountain lines that collide with the tree</a:t>
            </a:r>
          </a:p>
          <a:p>
            <a:r>
              <a:rPr lang="en-US" dirty="0"/>
              <a:t>Trace the pencil lines with a neutral color oil pastel so the paint will not spread into the rest of the areas(black, brown, grey, dark blue)</a:t>
            </a:r>
          </a:p>
          <a:p>
            <a:r>
              <a:rPr lang="en-US" dirty="0"/>
              <a:t>Use varied color and thick brush to to paint the larger area</a:t>
            </a:r>
          </a:p>
          <a:p>
            <a:r>
              <a:rPr lang="en-US" dirty="0"/>
              <a:t>The colors dose not have to be match the natural world (the sky dose not have to be blue, mountains dose not have to be green)</a:t>
            </a:r>
          </a:p>
          <a:p>
            <a:r>
              <a:rPr lang="en-US" dirty="0"/>
              <a:t>Once all the paint is applied use a thin brush to outline the objects with black paint over the oil pastel</a:t>
            </a:r>
          </a:p>
        </p:txBody>
      </p:sp>
      <p:pic>
        <p:nvPicPr>
          <p:cNvPr id="5" name="Picture 4">
            <a:extLst>
              <a:ext uri="{FF2B5EF4-FFF2-40B4-BE49-F238E27FC236}">
                <a16:creationId xmlns:a16="http://schemas.microsoft.com/office/drawing/2014/main" id="{C8255261-66A9-DA40-B8FE-FC6B51073D9D}"/>
              </a:ext>
            </a:extLst>
          </p:cNvPr>
          <p:cNvPicPr>
            <a:picLocks noChangeAspect="1"/>
          </p:cNvPicPr>
          <p:nvPr/>
        </p:nvPicPr>
        <p:blipFill>
          <a:blip r:embed="rId2"/>
          <a:stretch>
            <a:fillRect/>
          </a:stretch>
        </p:blipFill>
        <p:spPr>
          <a:xfrm>
            <a:off x="9079992" y="1087124"/>
            <a:ext cx="2974848" cy="2121409"/>
          </a:xfrm>
          <a:prstGeom prst="rect">
            <a:avLst/>
          </a:prstGeom>
        </p:spPr>
      </p:pic>
    </p:spTree>
    <p:extLst>
      <p:ext uri="{BB962C8B-B14F-4D97-AF65-F5344CB8AC3E}">
        <p14:creationId xmlns:p14="http://schemas.microsoft.com/office/powerpoint/2010/main" val="307133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2137-6EB6-2842-96DB-9B85DDD5CBB2}"/>
              </a:ext>
            </a:extLst>
          </p:cNvPr>
          <p:cNvSpPr>
            <a:spLocks noGrp="1"/>
          </p:cNvSpPr>
          <p:nvPr>
            <p:ph type="title"/>
          </p:nvPr>
        </p:nvSpPr>
        <p:spPr>
          <a:xfrm>
            <a:off x="685800" y="664464"/>
            <a:ext cx="4114800" cy="1600200"/>
          </a:xfrm>
        </p:spPr>
        <p:txBody>
          <a:bodyPr/>
          <a:lstStyle/>
          <a:p>
            <a:r>
              <a:rPr lang="en-US" dirty="0"/>
              <a:t>Colorful Holiday season </a:t>
            </a:r>
          </a:p>
        </p:txBody>
      </p:sp>
      <p:sp>
        <p:nvSpPr>
          <p:cNvPr id="4" name="Text Placeholder 3">
            <a:extLst>
              <a:ext uri="{FF2B5EF4-FFF2-40B4-BE49-F238E27FC236}">
                <a16:creationId xmlns:a16="http://schemas.microsoft.com/office/drawing/2014/main" id="{64425053-3406-2E43-BE7E-D1D4DB591AE1}"/>
              </a:ext>
            </a:extLst>
          </p:cNvPr>
          <p:cNvSpPr>
            <a:spLocks noGrp="1"/>
          </p:cNvSpPr>
          <p:nvPr>
            <p:ph type="body" sz="half" idx="2"/>
          </p:nvPr>
        </p:nvSpPr>
        <p:spPr>
          <a:xfrm>
            <a:off x="512064" y="2264665"/>
            <a:ext cx="5852160" cy="4117848"/>
          </a:xfrm>
        </p:spPr>
        <p:txBody>
          <a:bodyPr>
            <a:normAutofit fontScale="92500" lnSpcReduction="10000"/>
          </a:bodyPr>
          <a:lstStyle/>
          <a:p>
            <a:pPr marL="285750" indent="-285750">
              <a:buFont typeface="Arial" panose="020B0604020202020204" pitchFamily="34" charset="0"/>
              <a:buChar char="•"/>
            </a:pPr>
            <a:r>
              <a:rPr lang="en-US" sz="2400" dirty="0"/>
              <a:t>Winter – No leaves on trees </a:t>
            </a:r>
          </a:p>
          <a:p>
            <a:pPr marL="285750" indent="-285750">
              <a:buFont typeface="Arial" panose="020B0604020202020204" pitchFamily="34" charset="0"/>
              <a:buChar char="•"/>
            </a:pPr>
            <a:r>
              <a:rPr lang="en-US" sz="2400" dirty="0"/>
              <a:t>Color brightens the cold weather</a:t>
            </a:r>
          </a:p>
          <a:p>
            <a:pPr marL="285750" indent="-285750">
              <a:buFont typeface="Arial" panose="020B0604020202020204" pitchFamily="34" charset="0"/>
              <a:buChar char="•"/>
            </a:pPr>
            <a:r>
              <a:rPr lang="en-US" sz="2400" dirty="0"/>
              <a:t>Brings warmth</a:t>
            </a:r>
          </a:p>
          <a:p>
            <a:pPr marL="285750" indent="-285750">
              <a:buFont typeface="Arial" panose="020B0604020202020204" pitchFamily="34" charset="0"/>
              <a:buChar char="•"/>
            </a:pPr>
            <a:r>
              <a:rPr lang="en-US" sz="2400" dirty="0"/>
              <a:t>Green &amp; Red in holiday colors in western countries (</a:t>
            </a:r>
            <a:r>
              <a:rPr lang="en-US" sz="2400" b="1" dirty="0">
                <a:solidFill>
                  <a:srgbClr val="00B050"/>
                </a:solidFill>
              </a:rPr>
              <a:t>Green</a:t>
            </a:r>
            <a:r>
              <a:rPr lang="en-US" sz="2400" dirty="0"/>
              <a:t> relates to growth/hope in winter and </a:t>
            </a:r>
            <a:r>
              <a:rPr lang="en-US" sz="2400" b="1" dirty="0">
                <a:solidFill>
                  <a:srgbClr val="FF0000"/>
                </a:solidFill>
              </a:rPr>
              <a:t>Red</a:t>
            </a:r>
            <a:r>
              <a:rPr lang="en-US" sz="2400" dirty="0"/>
              <a:t> to joy) </a:t>
            </a:r>
          </a:p>
          <a:p>
            <a:pPr marL="285750" indent="-285750">
              <a:buFont typeface="Arial" panose="020B0604020202020204" pitchFamily="34" charset="0"/>
              <a:buChar char="•"/>
            </a:pPr>
            <a:r>
              <a:rPr lang="en-US" sz="2400" dirty="0"/>
              <a:t>Color symbolism - Marketing</a:t>
            </a:r>
          </a:p>
          <a:p>
            <a:pPr marL="285750" indent="-285750">
              <a:buFont typeface="Arial" panose="020B0604020202020204" pitchFamily="34" charset="0"/>
              <a:buChar char="•"/>
            </a:pPr>
            <a:r>
              <a:rPr lang="en-US" sz="2400" dirty="0"/>
              <a:t>Around the world festivals are celebrated in various colors </a:t>
            </a:r>
          </a:p>
          <a:p>
            <a:pPr marL="285750" indent="-285750">
              <a:buFont typeface="Arial" panose="020B0604020202020204" pitchFamily="34" charset="0"/>
              <a:buChar char="•"/>
            </a:pPr>
            <a:r>
              <a:rPr lang="en-US" sz="2400" dirty="0"/>
              <a:t>Being aware of colors and culture makes us a inclusive person</a:t>
            </a:r>
          </a:p>
          <a:p>
            <a:endParaRPr lang="en-US" dirty="0"/>
          </a:p>
        </p:txBody>
      </p:sp>
      <p:pic>
        <p:nvPicPr>
          <p:cNvPr id="4098" name="Picture 2" descr="Artificial Colorful Christmas Tree,Rainbow Full Pvc Pine Tree Holiday  Seasonal Decoration With Stand For Kids Home-Rainbow 90(35Inch) -  Walmart.com - Walmart.com">
            <a:extLst>
              <a:ext uri="{FF2B5EF4-FFF2-40B4-BE49-F238E27FC236}">
                <a16:creationId xmlns:a16="http://schemas.microsoft.com/office/drawing/2014/main" id="{33B2D090-2EEA-E643-9686-5AB83D891B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92714" y="1048146"/>
            <a:ext cx="4842669" cy="48426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raphic art.gif">
            <a:extLst>
              <a:ext uri="{FF2B5EF4-FFF2-40B4-BE49-F238E27FC236}">
                <a16:creationId xmlns:a16="http://schemas.microsoft.com/office/drawing/2014/main" id="{2E01C2D5-04CC-1249-A197-4F6AD2251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608" y="1206040"/>
            <a:ext cx="4529327" cy="4529327"/>
          </a:xfrm>
          <a:prstGeom prst="rect">
            <a:avLst/>
          </a:prstGeom>
          <a:ln w="15875">
            <a:solidFill>
              <a:schemeClr val="tx1"/>
            </a:solidFill>
          </a:ln>
        </p:spPr>
      </p:pic>
    </p:spTree>
    <p:extLst>
      <p:ext uri="{BB962C8B-B14F-4D97-AF65-F5344CB8AC3E}">
        <p14:creationId xmlns:p14="http://schemas.microsoft.com/office/powerpoint/2010/main" val="10305267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additive="base">
                                        <p:cTn id="4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additive="base">
                                        <p:cTn id="4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9000">
              <a:srgbClr val="7030A0"/>
            </a:gs>
            <a:gs pos="83000">
              <a:schemeClr val="accent1">
                <a:lumMod val="45000"/>
                <a:lumOff val="55000"/>
              </a:schemeClr>
            </a:gs>
            <a:gs pos="100000">
              <a:schemeClr val="accent1">
                <a:lumMod val="30000"/>
                <a:lumOff val="70000"/>
              </a:schemeClr>
            </a:gs>
          </a:gsLst>
          <a:lin ang="0" scaled="1"/>
          <a:tileRect/>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DD68F3-B844-B144-8487-CA8BEE3244C8}"/>
              </a:ext>
            </a:extLst>
          </p:cNvPr>
          <p:cNvSpPr>
            <a:spLocks noGrp="1"/>
          </p:cNvSpPr>
          <p:nvPr>
            <p:ph type="title"/>
          </p:nvPr>
        </p:nvSpPr>
        <p:spPr>
          <a:xfrm>
            <a:off x="6536266" y="152401"/>
            <a:ext cx="4741333" cy="914400"/>
          </a:xfrm>
        </p:spPr>
        <p:txBody>
          <a:bodyPr/>
          <a:lstStyle/>
          <a:p>
            <a:r>
              <a:rPr lang="en-US" dirty="0"/>
              <a:t>Inspiration </a:t>
            </a:r>
          </a:p>
        </p:txBody>
      </p:sp>
      <p:sp>
        <p:nvSpPr>
          <p:cNvPr id="7" name="Content Placeholder 6">
            <a:extLst>
              <a:ext uri="{FF2B5EF4-FFF2-40B4-BE49-F238E27FC236}">
                <a16:creationId xmlns:a16="http://schemas.microsoft.com/office/drawing/2014/main" id="{DF3C5202-E51B-AE48-98BF-6B1E1A2781C5}"/>
              </a:ext>
            </a:extLst>
          </p:cNvPr>
          <p:cNvSpPr>
            <a:spLocks noGrp="1"/>
          </p:cNvSpPr>
          <p:nvPr>
            <p:ph sz="half" idx="2"/>
          </p:nvPr>
        </p:nvSpPr>
        <p:spPr>
          <a:xfrm>
            <a:off x="6282266" y="1066801"/>
            <a:ext cx="5731287" cy="5151884"/>
          </a:xfrm>
        </p:spPr>
        <p:txBody>
          <a:bodyPr>
            <a:normAutofit lnSpcReduction="10000"/>
          </a:bodyPr>
          <a:lstStyle/>
          <a:p>
            <a:r>
              <a:rPr lang="en-US" dirty="0">
                <a:solidFill>
                  <a:schemeClr val="bg1"/>
                </a:solidFill>
              </a:rPr>
              <a:t>Mary Blair</a:t>
            </a:r>
          </a:p>
          <a:p>
            <a:r>
              <a:rPr lang="en-US" dirty="0">
                <a:solidFill>
                  <a:schemeClr val="bg1"/>
                </a:solidFill>
              </a:rPr>
              <a:t>1911 – 1978</a:t>
            </a:r>
          </a:p>
          <a:p>
            <a:r>
              <a:rPr lang="en-US" dirty="0">
                <a:solidFill>
                  <a:schemeClr val="bg1"/>
                </a:solidFill>
              </a:rPr>
              <a:t>Artist, animation, concept art</a:t>
            </a:r>
          </a:p>
          <a:p>
            <a:r>
              <a:rPr lang="en-US" dirty="0">
                <a:solidFill>
                  <a:schemeClr val="bg1"/>
                </a:solidFill>
              </a:rPr>
              <a:t>Walt Disney</a:t>
            </a:r>
          </a:p>
          <a:p>
            <a:r>
              <a:rPr lang="en-US" dirty="0">
                <a:solidFill>
                  <a:schemeClr val="bg1"/>
                </a:solidFill>
              </a:rPr>
              <a:t>Creator of character designs for “It’s a small world” attraction</a:t>
            </a:r>
          </a:p>
          <a:p>
            <a:r>
              <a:rPr lang="en-US" dirty="0">
                <a:solidFill>
                  <a:schemeClr val="bg1"/>
                </a:solidFill>
              </a:rPr>
              <a:t>Fond of bright colors </a:t>
            </a:r>
          </a:p>
          <a:p>
            <a:r>
              <a:rPr lang="en-US" dirty="0">
                <a:solidFill>
                  <a:schemeClr val="bg1"/>
                </a:solidFill>
              </a:rPr>
              <a:t>Uses primary colors to form intense contrast colors to attract and make it interesting for eyes</a:t>
            </a:r>
          </a:p>
          <a:p>
            <a:r>
              <a:rPr lang="en-US" dirty="0">
                <a:solidFill>
                  <a:schemeClr val="bg1"/>
                </a:solidFill>
              </a:rPr>
              <a:t>Worked in famous animation movies - Alice in the wonderland, Cinderella, Peter pan, Lady and tramp, Dumbo, Fantasia </a:t>
            </a:r>
            <a:r>
              <a:rPr lang="en-US" dirty="0" err="1">
                <a:solidFill>
                  <a:schemeClr val="bg1"/>
                </a:solidFill>
              </a:rPr>
              <a:t>etc</a:t>
            </a:r>
            <a:r>
              <a:rPr lang="en-US" dirty="0">
                <a:solidFill>
                  <a:schemeClr val="bg1"/>
                </a:solidFill>
              </a:rPr>
              <a:t>…</a:t>
            </a:r>
          </a:p>
          <a:p>
            <a:r>
              <a:rPr lang="en-US" dirty="0">
                <a:solidFill>
                  <a:schemeClr val="bg1"/>
                </a:solidFill>
              </a:rPr>
              <a:t>Disney Legend</a:t>
            </a:r>
          </a:p>
        </p:txBody>
      </p:sp>
      <p:pic>
        <p:nvPicPr>
          <p:cNvPr id="3074" name="Picture 2">
            <a:hlinkClick r:id="rId2"/>
            <a:extLst>
              <a:ext uri="{FF2B5EF4-FFF2-40B4-BE49-F238E27FC236}">
                <a16:creationId xmlns:a16="http://schemas.microsoft.com/office/drawing/2014/main" id="{017A0AEA-F79A-1945-AA02-637107AF834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78447" y="897095"/>
            <a:ext cx="5917553" cy="53215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417B0E7-174D-B246-AAB4-04B4862C62EF}"/>
              </a:ext>
            </a:extLst>
          </p:cNvPr>
          <p:cNvSpPr txBox="1"/>
          <p:nvPr/>
        </p:nvSpPr>
        <p:spPr>
          <a:xfrm>
            <a:off x="440267" y="6218684"/>
            <a:ext cx="5148379" cy="646331"/>
          </a:xfrm>
          <a:prstGeom prst="rect">
            <a:avLst/>
          </a:prstGeom>
          <a:noFill/>
        </p:spPr>
        <p:txBody>
          <a:bodyPr wrap="square" rtlCol="0">
            <a:spAutoFit/>
          </a:bodyPr>
          <a:lstStyle/>
          <a:p>
            <a:r>
              <a:rPr lang="en-US" b="1" dirty="0">
                <a:solidFill>
                  <a:schemeClr val="accent1"/>
                </a:solidFill>
                <a:hlinkClick r:id="rId2">
                  <a:extLst>
                    <a:ext uri="{A12FA001-AC4F-418D-AE19-62706E023703}">
                      <ahyp:hlinkClr xmlns:ahyp="http://schemas.microsoft.com/office/drawing/2018/hyperlinkcolor" val="tx"/>
                    </a:ext>
                  </a:extLst>
                </a:hlinkClick>
              </a:rPr>
              <a:t>https://www.youtube.com/watch?v=VHmYRRd0oAs</a:t>
            </a:r>
            <a:endParaRPr lang="en-US" b="1" dirty="0">
              <a:solidFill>
                <a:schemeClr val="accent1"/>
              </a:solidFill>
            </a:endParaRPr>
          </a:p>
        </p:txBody>
      </p:sp>
      <p:pic>
        <p:nvPicPr>
          <p:cNvPr id="3080" name="Picture 8" descr="Mary Blair - Wise Women">
            <a:extLst>
              <a:ext uri="{FF2B5EF4-FFF2-40B4-BE49-F238E27FC236}">
                <a16:creationId xmlns:a16="http://schemas.microsoft.com/office/drawing/2014/main" id="{0862271B-AA83-AF44-8202-F55AE0E4C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52" y="1974643"/>
            <a:ext cx="5444142" cy="316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7752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fill="hold"/>
                                        <p:tgtEl>
                                          <p:spTgt spid="3080"/>
                                        </p:tgtEl>
                                        <p:attrNameLst>
                                          <p:attrName>ppt_x</p:attrName>
                                        </p:attrNameLst>
                                      </p:cBhvr>
                                      <p:tavLst>
                                        <p:tav tm="0">
                                          <p:val>
                                            <p:strVal val="#ppt_x"/>
                                          </p:val>
                                        </p:tav>
                                        <p:tav tm="100000">
                                          <p:val>
                                            <p:strVal val="#ppt_x"/>
                                          </p:val>
                                        </p:tav>
                                      </p:tavLst>
                                    </p:anim>
                                    <p:anim calcmode="lin" valueType="num">
                                      <p:cBhvr additive="base">
                                        <p:cTn id="8"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 calcmode="lin" valueType="num">
                                      <p:cBhvr additive="base">
                                        <p:cTn id="3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 calcmode="lin" valueType="num">
                                      <p:cBhvr additive="base">
                                        <p:cTn id="4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 calcmode="lin" valueType="num">
                                      <p:cBhvr additive="base">
                                        <p:cTn id="4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8" end="8"/>
                                            </p:txEl>
                                          </p:spTgt>
                                        </p:tgtEl>
                                        <p:attrNameLst>
                                          <p:attrName>style.visibility</p:attrName>
                                        </p:attrNameLst>
                                      </p:cBhvr>
                                      <p:to>
                                        <p:strVal val="visible"/>
                                      </p:to>
                                    </p:set>
                                    <p:anim calcmode="lin" valueType="num">
                                      <p:cBhvr additive="base">
                                        <p:cTn id="5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rgbClr val="00B0F0"/>
            </a:gs>
            <a:gs pos="22000">
              <a:schemeClr val="accent1">
                <a:lumMod val="40000"/>
                <a:lumOff val="60000"/>
              </a:schemeClr>
            </a:gs>
            <a:gs pos="74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97E3-E548-5647-A1A8-E94E116E4B1A}"/>
              </a:ext>
            </a:extLst>
          </p:cNvPr>
          <p:cNvSpPr>
            <a:spLocks noGrp="1"/>
          </p:cNvSpPr>
          <p:nvPr>
            <p:ph type="ctrTitle"/>
          </p:nvPr>
        </p:nvSpPr>
        <p:spPr/>
        <p:txBody>
          <a:bodyPr/>
          <a:lstStyle/>
          <a:p>
            <a:r>
              <a:rPr lang="en-US" dirty="0"/>
              <a:t>Color your world with joy! </a:t>
            </a:r>
          </a:p>
        </p:txBody>
      </p:sp>
      <p:sp>
        <p:nvSpPr>
          <p:cNvPr id="3" name="Subtitle 2">
            <a:extLst>
              <a:ext uri="{FF2B5EF4-FFF2-40B4-BE49-F238E27FC236}">
                <a16:creationId xmlns:a16="http://schemas.microsoft.com/office/drawing/2014/main" id="{41DECDEE-59BF-FE40-8488-40D6866E23E1}"/>
              </a:ext>
            </a:extLst>
          </p:cNvPr>
          <p:cNvSpPr>
            <a:spLocks noGrp="1"/>
          </p:cNvSpPr>
          <p:nvPr>
            <p:ph type="subTitle" idx="1"/>
          </p:nvPr>
        </p:nvSpPr>
        <p:spPr/>
        <p:txBody>
          <a:bodyPr/>
          <a:lstStyle/>
          <a:p>
            <a:endParaRPr lang="en-US" dirty="0"/>
          </a:p>
        </p:txBody>
      </p:sp>
      <p:pic>
        <p:nvPicPr>
          <p:cNvPr id="2052" name="Picture 4" descr="A Brief History of Art. Curious about Art History? Struggled to… | by  ChandanaV | Medium">
            <a:extLst>
              <a:ext uri="{FF2B5EF4-FFF2-40B4-BE49-F238E27FC236}">
                <a16:creationId xmlns:a16="http://schemas.microsoft.com/office/drawing/2014/main" id="{8B442E75-D947-174D-AD2C-199ED53E1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04" y="487865"/>
            <a:ext cx="11666131" cy="63701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2E051A4-42BB-DA43-9DB5-40D1978BB365}"/>
                  </a:ext>
                </a:extLst>
              </p14:cNvPr>
              <p14:cNvContentPartPr/>
              <p14:nvPr/>
            </p14:nvContentPartPr>
            <p14:xfrm>
              <a:off x="7552080" y="582733"/>
              <a:ext cx="2908440" cy="3752280"/>
            </p14:xfrm>
          </p:contentPart>
        </mc:Choice>
        <mc:Fallback xmlns="">
          <p:pic>
            <p:nvPicPr>
              <p:cNvPr id="5" name="Ink 4">
                <a:extLst>
                  <a:ext uri="{FF2B5EF4-FFF2-40B4-BE49-F238E27FC236}">
                    <a16:creationId xmlns:a16="http://schemas.microsoft.com/office/drawing/2014/main" id="{72E051A4-42BB-DA43-9DB5-40D1978BB365}"/>
                  </a:ext>
                </a:extLst>
              </p:cNvPr>
              <p:cNvPicPr/>
              <p:nvPr/>
            </p:nvPicPr>
            <p:blipFill>
              <a:blip r:embed="rId4"/>
              <a:stretch>
                <a:fillRect/>
              </a:stretch>
            </p:blipFill>
            <p:spPr>
              <a:xfrm>
                <a:off x="7498440" y="475093"/>
                <a:ext cx="3016080" cy="3967920"/>
              </a:xfrm>
              <a:prstGeom prst="rect">
                <a:avLst/>
              </a:prstGeom>
            </p:spPr>
          </p:pic>
        </mc:Fallback>
      </mc:AlternateContent>
      <p:sp>
        <p:nvSpPr>
          <p:cNvPr id="10" name="TextBox 9">
            <a:extLst>
              <a:ext uri="{FF2B5EF4-FFF2-40B4-BE49-F238E27FC236}">
                <a16:creationId xmlns:a16="http://schemas.microsoft.com/office/drawing/2014/main" id="{8E17DA30-BB68-7345-9B65-FF6978B9F570}"/>
              </a:ext>
            </a:extLst>
          </p:cNvPr>
          <p:cNvSpPr txBox="1"/>
          <p:nvPr/>
        </p:nvSpPr>
        <p:spPr>
          <a:xfrm>
            <a:off x="774467" y="1331862"/>
            <a:ext cx="6417733" cy="954107"/>
          </a:xfrm>
          <a:prstGeom prst="rect">
            <a:avLst/>
          </a:prstGeom>
          <a:noFill/>
        </p:spPr>
        <p:txBody>
          <a:bodyPr wrap="square">
            <a:spAutoFit/>
          </a:bodyPr>
          <a:lstStyle/>
          <a:p>
            <a:r>
              <a:rPr lang="en-US" sz="2800" b="1" dirty="0">
                <a:solidFill>
                  <a:schemeClr val="bg1"/>
                </a:solidFill>
              </a:rPr>
              <a:t>Inspiration – Art Movement - Fauvism</a:t>
            </a:r>
          </a:p>
        </p:txBody>
      </p:sp>
    </p:spTree>
    <p:extLst>
      <p:ext uri="{BB962C8B-B14F-4D97-AF65-F5344CB8AC3E}">
        <p14:creationId xmlns:p14="http://schemas.microsoft.com/office/powerpoint/2010/main" val="40502272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DD68F3-B844-B144-8487-CA8BEE3244C8}"/>
              </a:ext>
            </a:extLst>
          </p:cNvPr>
          <p:cNvSpPr>
            <a:spLocks noGrp="1"/>
          </p:cNvSpPr>
          <p:nvPr>
            <p:ph type="title"/>
          </p:nvPr>
        </p:nvSpPr>
        <p:spPr>
          <a:xfrm>
            <a:off x="3776133" y="152401"/>
            <a:ext cx="7501467" cy="914400"/>
          </a:xfrm>
        </p:spPr>
        <p:txBody>
          <a:bodyPr>
            <a:normAutofit/>
          </a:bodyPr>
          <a:lstStyle/>
          <a:p>
            <a:pPr algn="ctr"/>
            <a:r>
              <a:rPr lang="en-US" dirty="0"/>
              <a:t>What is Fauvism?</a:t>
            </a:r>
          </a:p>
        </p:txBody>
      </p:sp>
      <p:sp>
        <p:nvSpPr>
          <p:cNvPr id="7" name="Content Placeholder 6">
            <a:extLst>
              <a:ext uri="{FF2B5EF4-FFF2-40B4-BE49-F238E27FC236}">
                <a16:creationId xmlns:a16="http://schemas.microsoft.com/office/drawing/2014/main" id="{DF3C5202-E51B-AE48-98BF-6B1E1A2781C5}"/>
              </a:ext>
            </a:extLst>
          </p:cNvPr>
          <p:cNvSpPr>
            <a:spLocks noGrp="1"/>
          </p:cNvSpPr>
          <p:nvPr>
            <p:ph sz="half" idx="2"/>
          </p:nvPr>
        </p:nvSpPr>
        <p:spPr>
          <a:xfrm>
            <a:off x="6283059" y="1384301"/>
            <a:ext cx="5731287" cy="5151884"/>
          </a:xfrm>
        </p:spPr>
        <p:txBody>
          <a:bodyPr>
            <a:normAutofit fontScale="92500" lnSpcReduction="10000"/>
          </a:bodyPr>
          <a:lstStyle/>
          <a:p>
            <a:r>
              <a:rPr lang="en-US" dirty="0">
                <a:solidFill>
                  <a:schemeClr val="bg1"/>
                </a:solidFill>
              </a:rPr>
              <a:t>Mary Blair</a:t>
            </a:r>
          </a:p>
          <a:p>
            <a:endParaRPr lang="en-US" dirty="0">
              <a:solidFill>
                <a:schemeClr val="bg1"/>
              </a:solidFill>
            </a:endParaRPr>
          </a:p>
        </p:txBody>
      </p:sp>
      <p:sp>
        <p:nvSpPr>
          <p:cNvPr id="2" name="Content Placeholder 1">
            <a:extLst>
              <a:ext uri="{FF2B5EF4-FFF2-40B4-BE49-F238E27FC236}">
                <a16:creationId xmlns:a16="http://schemas.microsoft.com/office/drawing/2014/main" id="{090153CF-7BAB-ED47-8F09-03F853ACEBF1}"/>
              </a:ext>
            </a:extLst>
          </p:cNvPr>
          <p:cNvSpPr>
            <a:spLocks noGrp="1"/>
          </p:cNvSpPr>
          <p:nvPr>
            <p:ph sz="half" idx="1"/>
          </p:nvPr>
        </p:nvSpPr>
        <p:spPr>
          <a:xfrm>
            <a:off x="685800" y="1490133"/>
            <a:ext cx="5410200" cy="4728551"/>
          </a:xfrm>
        </p:spPr>
        <p:txBody>
          <a:bodyPr>
            <a:normAutofit fontScale="92500" lnSpcReduction="10000"/>
          </a:bodyPr>
          <a:lstStyle/>
          <a:p>
            <a:r>
              <a:rPr lang="en-US" dirty="0"/>
              <a:t>Fauvism is an art movement </a:t>
            </a:r>
          </a:p>
          <a:p>
            <a:r>
              <a:rPr lang="en-US" dirty="0"/>
              <a:t>Originated in France in 1905</a:t>
            </a:r>
          </a:p>
          <a:p>
            <a:r>
              <a:rPr lang="en-US" dirty="0"/>
              <a:t>Uses bright, wild, vivid, intense color to help convey a mood</a:t>
            </a:r>
          </a:p>
          <a:p>
            <a:r>
              <a:rPr lang="en-US" dirty="0"/>
              <a:t>Lines are simplified as much as possible as unnatural</a:t>
            </a:r>
          </a:p>
          <a:p>
            <a:r>
              <a:rPr lang="en-US" dirty="0"/>
              <a:t>Usually has no reality especially in colors creating eye appealing interesting scenes</a:t>
            </a:r>
          </a:p>
          <a:p>
            <a:r>
              <a:rPr lang="en-US" dirty="0"/>
              <a:t>It also has some wild brush strokes</a:t>
            </a:r>
          </a:p>
          <a:p>
            <a:r>
              <a:rPr lang="en-US" dirty="0"/>
              <a:t>Les </a:t>
            </a:r>
            <a:r>
              <a:rPr lang="en-US" dirty="0" err="1"/>
              <a:t>Faves</a:t>
            </a:r>
            <a:r>
              <a:rPr lang="en-US" dirty="0"/>
              <a:t> in French means “the wild beasts”</a:t>
            </a:r>
          </a:p>
          <a:p>
            <a:r>
              <a:rPr lang="en-US" dirty="0"/>
              <a:t>Major Artist: Andre Derain along with Henri Matisse</a:t>
            </a:r>
          </a:p>
          <a:p>
            <a:endParaRPr lang="en-US" dirty="0"/>
          </a:p>
          <a:p>
            <a:endParaRPr lang="en-US" dirty="0"/>
          </a:p>
          <a:p>
            <a:endParaRPr lang="en-US" dirty="0"/>
          </a:p>
          <a:p>
            <a:endParaRPr lang="en-US" dirty="0"/>
          </a:p>
        </p:txBody>
      </p:sp>
      <p:pic>
        <p:nvPicPr>
          <p:cNvPr id="1030" name="Picture 6" descr="Henri Matisse/André Derain (Fauvism, Decoupage): Art Lesson Plan |  Parenting Patch">
            <a:extLst>
              <a:ext uri="{FF2B5EF4-FFF2-40B4-BE49-F238E27FC236}">
                <a16:creationId xmlns:a16="http://schemas.microsoft.com/office/drawing/2014/main" id="{39959574-7047-6D4F-981F-DAB345FB2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219" y="1006640"/>
            <a:ext cx="4180682" cy="569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8007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DD68F3-B844-B144-8487-CA8BEE3244C8}"/>
              </a:ext>
            </a:extLst>
          </p:cNvPr>
          <p:cNvSpPr>
            <a:spLocks noGrp="1"/>
          </p:cNvSpPr>
          <p:nvPr>
            <p:ph type="title"/>
          </p:nvPr>
        </p:nvSpPr>
        <p:spPr>
          <a:xfrm>
            <a:off x="3776133" y="152401"/>
            <a:ext cx="7501467" cy="914400"/>
          </a:xfrm>
        </p:spPr>
        <p:txBody>
          <a:bodyPr>
            <a:normAutofit/>
          </a:bodyPr>
          <a:lstStyle/>
          <a:p>
            <a:pPr algn="ctr"/>
            <a:r>
              <a:rPr lang="en-US" dirty="0" err="1"/>
              <a:t>AndrE</a:t>
            </a:r>
            <a:r>
              <a:rPr lang="en-US" dirty="0"/>
              <a:t> Derain</a:t>
            </a:r>
          </a:p>
        </p:txBody>
      </p:sp>
      <p:sp>
        <p:nvSpPr>
          <p:cNvPr id="7" name="Content Placeholder 6">
            <a:extLst>
              <a:ext uri="{FF2B5EF4-FFF2-40B4-BE49-F238E27FC236}">
                <a16:creationId xmlns:a16="http://schemas.microsoft.com/office/drawing/2014/main" id="{DF3C5202-E51B-AE48-98BF-6B1E1A2781C5}"/>
              </a:ext>
            </a:extLst>
          </p:cNvPr>
          <p:cNvSpPr>
            <a:spLocks noGrp="1"/>
          </p:cNvSpPr>
          <p:nvPr>
            <p:ph sz="half" idx="2"/>
          </p:nvPr>
        </p:nvSpPr>
        <p:spPr>
          <a:xfrm>
            <a:off x="6283059" y="1384301"/>
            <a:ext cx="5731287" cy="5151884"/>
          </a:xfrm>
        </p:spPr>
        <p:txBody>
          <a:bodyPr>
            <a:normAutofit/>
          </a:bodyPr>
          <a:lstStyle/>
          <a:p>
            <a:r>
              <a:rPr lang="en-US" dirty="0">
                <a:solidFill>
                  <a:schemeClr val="bg1"/>
                </a:solidFill>
              </a:rPr>
              <a:t>Mary Blair</a:t>
            </a:r>
          </a:p>
          <a:p>
            <a:endParaRPr lang="en-US" dirty="0">
              <a:solidFill>
                <a:schemeClr val="bg1"/>
              </a:solidFill>
            </a:endParaRPr>
          </a:p>
        </p:txBody>
      </p:sp>
      <p:sp>
        <p:nvSpPr>
          <p:cNvPr id="2" name="Content Placeholder 1">
            <a:extLst>
              <a:ext uri="{FF2B5EF4-FFF2-40B4-BE49-F238E27FC236}">
                <a16:creationId xmlns:a16="http://schemas.microsoft.com/office/drawing/2014/main" id="{090153CF-7BAB-ED47-8F09-03F853ACEBF1}"/>
              </a:ext>
            </a:extLst>
          </p:cNvPr>
          <p:cNvSpPr>
            <a:spLocks noGrp="1"/>
          </p:cNvSpPr>
          <p:nvPr>
            <p:ph sz="half" idx="1"/>
          </p:nvPr>
        </p:nvSpPr>
        <p:spPr>
          <a:xfrm>
            <a:off x="685800" y="2689784"/>
            <a:ext cx="4643755" cy="3528900"/>
          </a:xfrm>
        </p:spPr>
        <p:txBody>
          <a:bodyPr>
            <a:normAutofit/>
          </a:bodyPr>
          <a:lstStyle/>
          <a:p>
            <a:endParaRPr lang="en-US" dirty="0"/>
          </a:p>
          <a:p>
            <a:endParaRPr lang="en-US" dirty="0"/>
          </a:p>
          <a:p>
            <a:endParaRPr lang="en-US" dirty="0"/>
          </a:p>
        </p:txBody>
      </p:sp>
      <p:pic>
        <p:nvPicPr>
          <p:cNvPr id="3074" name="Picture 2" descr="• June 10th 1880- September 8th 1954&#10;• Was considered to be one of the major&#10;  founders of Fauvism.&#10;• Attended Academie Ca...">
            <a:extLst>
              <a:ext uri="{FF2B5EF4-FFF2-40B4-BE49-F238E27FC236}">
                <a16:creationId xmlns:a16="http://schemas.microsoft.com/office/drawing/2014/main" id="{A8CBAF3B-E67B-9B44-8D11-44B183319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971550"/>
            <a:ext cx="9638792" cy="578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2095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8292A-07EF-4148-B0B8-FE4F0C9947BB}"/>
              </a:ext>
            </a:extLst>
          </p:cNvPr>
          <p:cNvSpPr>
            <a:spLocks noGrp="1"/>
          </p:cNvSpPr>
          <p:nvPr>
            <p:ph type="title"/>
          </p:nvPr>
        </p:nvSpPr>
        <p:spPr/>
        <p:txBody>
          <a:bodyPr/>
          <a:lstStyle/>
          <a:p>
            <a:r>
              <a:rPr lang="en-US" dirty="0"/>
              <a:t>Art Element – COLOR </a:t>
            </a:r>
          </a:p>
        </p:txBody>
      </p:sp>
      <p:sp>
        <p:nvSpPr>
          <p:cNvPr id="3" name="Content Placeholder 2">
            <a:extLst>
              <a:ext uri="{FF2B5EF4-FFF2-40B4-BE49-F238E27FC236}">
                <a16:creationId xmlns:a16="http://schemas.microsoft.com/office/drawing/2014/main" id="{F5F8DA9C-3009-B347-8C75-907CA40AF0EA}"/>
              </a:ext>
            </a:extLst>
          </p:cNvPr>
          <p:cNvSpPr>
            <a:spLocks noGrp="1"/>
          </p:cNvSpPr>
          <p:nvPr>
            <p:ph idx="1"/>
          </p:nvPr>
        </p:nvSpPr>
        <p:spPr>
          <a:xfrm>
            <a:off x="253148" y="970344"/>
            <a:ext cx="3830617" cy="5248341"/>
          </a:xfrm>
        </p:spPr>
        <p:txBody>
          <a:bodyPr>
            <a:normAutofit/>
          </a:bodyPr>
          <a:lstStyle/>
          <a:p>
            <a:r>
              <a:rPr lang="en-US" sz="2400" b="1" dirty="0"/>
              <a:t>WHAT IS COLOR? </a:t>
            </a:r>
          </a:p>
          <a:p>
            <a:r>
              <a:rPr lang="en-US" b="1" dirty="0"/>
              <a:t>Color or </a:t>
            </a:r>
            <a:r>
              <a:rPr lang="en-US" b="1" dirty="0" err="1">
                <a:solidFill>
                  <a:srgbClr val="FF0000"/>
                </a:solidFill>
              </a:rPr>
              <a:t>colour</a:t>
            </a:r>
            <a:r>
              <a:rPr lang="en-US" b="1" dirty="0"/>
              <a:t> is the visual property </a:t>
            </a:r>
          </a:p>
          <a:p>
            <a:r>
              <a:rPr lang="en-US" b="1" dirty="0"/>
              <a:t>It gives us the ability to interpret things</a:t>
            </a:r>
          </a:p>
          <a:p>
            <a:r>
              <a:rPr lang="en-US" b="1" dirty="0"/>
              <a:t>It actually dose not exist </a:t>
            </a:r>
          </a:p>
          <a:p>
            <a:r>
              <a:rPr lang="en-US" b="1" dirty="0"/>
              <a:t>You can see color because of the presence of light </a:t>
            </a:r>
          </a:p>
          <a:p>
            <a:r>
              <a:rPr lang="en-US" b="1" dirty="0"/>
              <a:t>Our brain interprets the light rays reflecting on the objects</a:t>
            </a:r>
          </a:p>
          <a:p>
            <a:r>
              <a:rPr lang="en-US" b="1" dirty="0"/>
              <a:t>Rainbow – VIBGYOR</a:t>
            </a:r>
          </a:p>
          <a:p>
            <a:endParaRPr lang="en-US" b="1" dirty="0"/>
          </a:p>
          <a:p>
            <a:endParaRPr lang="en-US" sz="2400" b="1"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7BFE5D17-0A72-3D45-BB02-9233640137A5}"/>
                  </a:ext>
                </a:extLst>
              </p14:cNvPr>
              <p14:cNvContentPartPr/>
              <p14:nvPr/>
            </p14:nvContentPartPr>
            <p14:xfrm>
              <a:off x="7936056" y="1304856"/>
              <a:ext cx="360" cy="360"/>
            </p14:xfrm>
          </p:contentPart>
        </mc:Choice>
        <mc:Fallback>
          <p:pic>
            <p:nvPicPr>
              <p:cNvPr id="4" name="Ink 3">
                <a:extLst>
                  <a:ext uri="{FF2B5EF4-FFF2-40B4-BE49-F238E27FC236}">
                    <a16:creationId xmlns:a16="http://schemas.microsoft.com/office/drawing/2014/main" id="{7BFE5D17-0A72-3D45-BB02-9233640137A5}"/>
                  </a:ext>
                </a:extLst>
              </p:cNvPr>
              <p:cNvPicPr/>
              <p:nvPr/>
            </p:nvPicPr>
            <p:blipFill>
              <a:blip r:embed="rId3"/>
              <a:stretch>
                <a:fillRect/>
              </a:stretch>
            </p:blipFill>
            <p:spPr>
              <a:xfrm>
                <a:off x="7927056" y="1295856"/>
                <a:ext cx="18000" cy="18000"/>
              </a:xfrm>
              <a:prstGeom prst="rect">
                <a:avLst/>
              </a:prstGeom>
            </p:spPr>
          </p:pic>
        </mc:Fallback>
      </mc:AlternateContent>
      <p:pic>
        <p:nvPicPr>
          <p:cNvPr id="5124" name="Picture 4" descr="How are rainbows formed? - Met Office">
            <a:extLst>
              <a:ext uri="{FF2B5EF4-FFF2-40B4-BE49-F238E27FC236}">
                <a16:creationId xmlns:a16="http://schemas.microsoft.com/office/drawing/2014/main" id="{E333C785-5EDE-824B-A0A9-ECA4EC7CA8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0243" r="320" b="-29703"/>
          <a:stretch/>
        </p:blipFill>
        <p:spPr bwMode="auto">
          <a:xfrm>
            <a:off x="4083766" y="1701864"/>
            <a:ext cx="7855086" cy="641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492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29000">
              <a:srgbClr val="7030A0"/>
            </a:gs>
            <a:gs pos="83000">
              <a:schemeClr val="accent1">
                <a:lumMod val="45000"/>
                <a:lumOff val="55000"/>
              </a:schemeClr>
            </a:gs>
            <a:gs pos="100000">
              <a:schemeClr val="accent6">
                <a:lumMod val="60000"/>
                <a:lumOff val="40000"/>
              </a:schemeClr>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 ELEMENT - Warm, Cool and Neutral Colors</a:t>
            </a:r>
          </a:p>
        </p:txBody>
      </p:sp>
      <p:pic>
        <p:nvPicPr>
          <p:cNvPr id="4" name="Content Placeholder 3" descr="warm cool neutral.png"/>
          <p:cNvPicPr>
            <a:picLocks noGrp="1" noChangeAspect="1"/>
          </p:cNvPicPr>
          <p:nvPr>
            <p:ph idx="1"/>
          </p:nvPr>
        </p:nvPicPr>
        <p:blipFill rotWithShape="1">
          <a:blip r:embed="rId2">
            <a:extLst>
              <a:ext uri="{28A0092B-C50C-407E-A947-70E740481C1C}">
                <a14:useLocalDpi xmlns:a14="http://schemas.microsoft.com/office/drawing/2010/main" val="0"/>
              </a:ext>
            </a:extLst>
          </a:blip>
          <a:srcRect l="-968" r="-708"/>
          <a:stretch/>
        </p:blipFill>
        <p:spPr>
          <a:xfrm>
            <a:off x="389487" y="1816222"/>
            <a:ext cx="5012226" cy="4525963"/>
          </a:xfrm>
          <a:ln>
            <a:solidFill>
              <a:schemeClr val="bg1"/>
            </a:solidFill>
          </a:ln>
        </p:spPr>
      </p:pic>
      <p:sp>
        <p:nvSpPr>
          <p:cNvPr id="6" name="TextBox 5"/>
          <p:cNvSpPr txBox="1"/>
          <p:nvPr/>
        </p:nvSpPr>
        <p:spPr>
          <a:xfrm>
            <a:off x="5501750" y="1923950"/>
            <a:ext cx="6513466" cy="1200329"/>
          </a:xfrm>
          <a:prstGeom prst="rect">
            <a:avLst/>
          </a:prstGeom>
          <a:solidFill>
            <a:schemeClr val="bg1"/>
          </a:solidFill>
        </p:spPr>
        <p:txBody>
          <a:bodyPr wrap="square" rtlCol="0">
            <a:spAutoFit/>
          </a:bodyPr>
          <a:lstStyle/>
          <a:p>
            <a:r>
              <a:rPr lang="en-US" sz="2400" b="1" dirty="0">
                <a:solidFill>
                  <a:schemeClr val="accent1"/>
                </a:solidFill>
              </a:rPr>
              <a:t>Warm colors are related to the high energy, warmth of the sun and  are bold like Yellow, Red, Orange etc.</a:t>
            </a:r>
          </a:p>
        </p:txBody>
      </p:sp>
      <p:sp>
        <p:nvSpPr>
          <p:cNvPr id="7" name="TextBox 6"/>
          <p:cNvSpPr txBox="1"/>
          <p:nvPr/>
        </p:nvSpPr>
        <p:spPr>
          <a:xfrm>
            <a:off x="5501750" y="3480144"/>
            <a:ext cx="6513465" cy="984885"/>
          </a:xfrm>
          <a:prstGeom prst="rect">
            <a:avLst/>
          </a:prstGeom>
          <a:solidFill>
            <a:schemeClr val="tx1">
              <a:lumMod val="65000"/>
            </a:schemeClr>
          </a:solidFill>
        </p:spPr>
        <p:txBody>
          <a:bodyPr wrap="square" rtlCol="0">
            <a:spAutoFit/>
          </a:bodyPr>
          <a:lstStyle/>
          <a:p>
            <a:endParaRPr lang="en-US" dirty="0">
              <a:solidFill>
                <a:srgbClr val="0000FF"/>
              </a:solidFill>
            </a:endParaRPr>
          </a:p>
          <a:p>
            <a:r>
              <a:rPr lang="en-US" sz="2000" b="1" dirty="0"/>
              <a:t>. </a:t>
            </a:r>
            <a:r>
              <a:rPr lang="en-US" sz="2000" b="1" dirty="0">
                <a:solidFill>
                  <a:srgbClr val="0000FF"/>
                </a:solidFill>
              </a:rPr>
              <a:t>Cool colors are calm and relaxing like </a:t>
            </a:r>
            <a:r>
              <a:rPr lang="en-US" sz="2000" b="1" dirty="0">
                <a:solidFill>
                  <a:srgbClr val="00B050"/>
                </a:solidFill>
              </a:rPr>
              <a:t>Green, </a:t>
            </a:r>
            <a:r>
              <a:rPr lang="en-US" sz="2000" b="1" dirty="0">
                <a:solidFill>
                  <a:srgbClr val="0000FF"/>
                </a:solidFill>
              </a:rPr>
              <a:t>Blue, </a:t>
            </a:r>
            <a:r>
              <a:rPr lang="en-US" sz="2000" b="1" dirty="0">
                <a:solidFill>
                  <a:srgbClr val="7030A0"/>
                </a:solidFill>
              </a:rPr>
              <a:t>Purple </a:t>
            </a:r>
            <a:r>
              <a:rPr lang="en-US" sz="2000" b="1" dirty="0" err="1">
                <a:solidFill>
                  <a:srgbClr val="0000FF"/>
                </a:solidFill>
              </a:rPr>
              <a:t>etc</a:t>
            </a:r>
            <a:endParaRPr lang="en-US" sz="2000" b="1" dirty="0"/>
          </a:p>
        </p:txBody>
      </p:sp>
      <p:sp>
        <p:nvSpPr>
          <p:cNvPr id="8" name="TextBox 7"/>
          <p:cNvSpPr txBox="1"/>
          <p:nvPr/>
        </p:nvSpPr>
        <p:spPr>
          <a:xfrm>
            <a:off x="5501750" y="4820894"/>
            <a:ext cx="6513464" cy="1200329"/>
          </a:xfrm>
          <a:prstGeom prst="rect">
            <a:avLst/>
          </a:prstGeom>
          <a:solidFill>
            <a:schemeClr val="tx1"/>
          </a:solidFill>
        </p:spPr>
        <p:txBody>
          <a:bodyPr wrap="square" rtlCol="0">
            <a:spAutoFit/>
          </a:bodyPr>
          <a:lstStyle/>
          <a:p>
            <a:endParaRPr lang="en-US" dirty="0">
              <a:solidFill>
                <a:schemeClr val="bg1"/>
              </a:solidFill>
            </a:endParaRPr>
          </a:p>
          <a:p>
            <a:r>
              <a:rPr lang="en-US" b="1" dirty="0">
                <a:solidFill>
                  <a:schemeClr val="bg1"/>
                </a:solidFill>
              </a:rPr>
              <a:t>Neutral colors like Black, Brown, Grey, White are not present in the color wheel and are called earth tone colors</a:t>
            </a:r>
          </a:p>
        </p:txBody>
      </p:sp>
    </p:spTree>
    <p:extLst>
      <p:ext uri="{BB962C8B-B14F-4D97-AF65-F5344CB8AC3E}">
        <p14:creationId xmlns:p14="http://schemas.microsoft.com/office/powerpoint/2010/main" val="3392169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021540" y="1388122"/>
            <a:ext cx="8646460" cy="1001095"/>
          </a:xfrm>
        </p:spPr>
        <p:txBody>
          <a:bodyPr>
            <a:normAutofit/>
          </a:bodyPr>
          <a:lstStyle/>
          <a:p>
            <a:r>
              <a:rPr lang="en-US" sz="2000" b="1" dirty="0"/>
              <a:t>In visual art the colors are used to describes the emotions. </a:t>
            </a:r>
          </a:p>
          <a:p>
            <a:r>
              <a:rPr lang="en-US" dirty="0"/>
              <a:t>Inside Out </a:t>
            </a:r>
          </a:p>
        </p:txBody>
      </p:sp>
      <p:sp>
        <p:nvSpPr>
          <p:cNvPr id="3" name="Text Placeholder 2"/>
          <p:cNvSpPr>
            <a:spLocks noGrp="1"/>
          </p:cNvSpPr>
          <p:nvPr>
            <p:ph type="body" idx="1"/>
          </p:nvPr>
        </p:nvSpPr>
        <p:spPr>
          <a:xfrm>
            <a:off x="0" y="344481"/>
            <a:ext cx="9578787" cy="1043640"/>
          </a:xfrm>
        </p:spPr>
        <p:txBody>
          <a:bodyPr>
            <a:normAutofit/>
          </a:bodyPr>
          <a:lstStyle/>
          <a:p>
            <a:r>
              <a:rPr lang="en-US" b="1" dirty="0"/>
              <a:t>UNIVERSAL MEANING - Emotions and colors psychology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1823278" y="2389218"/>
            <a:ext cx="4481093" cy="4468783"/>
          </a:xfrm>
          <a:prstGeom prst="rect">
            <a:avLst/>
          </a:prstGeom>
          <a:ln w="12700" cmpd="sng">
            <a:solidFill>
              <a:srgbClr val="000000"/>
            </a:solidFill>
          </a:ln>
          <a:scene3d>
            <a:camera prst="obliqueTopLeft">
              <a:rot lat="300000" lon="0" rev="0"/>
            </a:camera>
            <a:lightRig rig="threePt" dir="t"/>
          </a:scene3d>
        </p:spPr>
      </p:pic>
      <p:pic>
        <p:nvPicPr>
          <p:cNvPr id="7" name="Picture 6" descr="inside out.jpeg"/>
          <p:cNvPicPr>
            <a:picLocks noChangeAspect="1"/>
          </p:cNvPicPr>
          <p:nvPr/>
        </p:nvPicPr>
        <p:blipFill rotWithShape="1">
          <a:blip r:embed="rId3">
            <a:extLst>
              <a:ext uri="{28A0092B-C50C-407E-A947-70E740481C1C}">
                <a14:useLocalDpi xmlns:a14="http://schemas.microsoft.com/office/drawing/2010/main" val="0"/>
              </a:ext>
            </a:extLst>
          </a:blip>
          <a:srcRect l="20385" r="39665"/>
          <a:stretch/>
        </p:blipFill>
        <p:spPr>
          <a:xfrm>
            <a:off x="6635976" y="2389218"/>
            <a:ext cx="3395453" cy="2187795"/>
          </a:xfrm>
          <a:prstGeom prst="rect">
            <a:avLst/>
          </a:prstGeom>
        </p:spPr>
      </p:pic>
      <p:pic>
        <p:nvPicPr>
          <p:cNvPr id="11" name="Picture 10" descr="inside out.jpeg"/>
          <p:cNvPicPr>
            <a:picLocks noChangeAspect="1"/>
          </p:cNvPicPr>
          <p:nvPr/>
        </p:nvPicPr>
        <p:blipFill rotWithShape="1">
          <a:blip r:embed="rId3">
            <a:extLst>
              <a:ext uri="{28A0092B-C50C-407E-A947-70E740481C1C}">
                <a14:useLocalDpi xmlns:a14="http://schemas.microsoft.com/office/drawing/2010/main" val="0"/>
              </a:ext>
            </a:extLst>
          </a:blip>
          <a:srcRect l="59932" t="-29873" b="-29873"/>
          <a:stretch/>
        </p:blipFill>
        <p:spPr>
          <a:xfrm>
            <a:off x="6635976" y="3986223"/>
            <a:ext cx="3395453" cy="3168858"/>
          </a:xfrm>
          <a:prstGeom prst="rect">
            <a:avLst/>
          </a:prstGeom>
        </p:spPr>
      </p:pic>
      <p:sp>
        <p:nvSpPr>
          <p:cNvPr id="9" name="TextBox 8"/>
          <p:cNvSpPr txBox="1"/>
          <p:nvPr/>
        </p:nvSpPr>
        <p:spPr>
          <a:xfrm>
            <a:off x="3586037" y="3093410"/>
            <a:ext cx="1232193" cy="646331"/>
          </a:xfrm>
          <a:prstGeom prst="rect">
            <a:avLst/>
          </a:prstGeom>
          <a:noFill/>
        </p:spPr>
        <p:txBody>
          <a:bodyPr wrap="square" rtlCol="0">
            <a:spAutoFit/>
          </a:bodyPr>
          <a:lstStyle/>
          <a:p>
            <a:r>
              <a:rPr lang="en-US" b="1" dirty="0"/>
              <a:t>Angry Danger</a:t>
            </a:r>
          </a:p>
        </p:txBody>
      </p:sp>
      <p:sp>
        <p:nvSpPr>
          <p:cNvPr id="12" name="TextBox 11"/>
          <p:cNvSpPr txBox="1"/>
          <p:nvPr/>
        </p:nvSpPr>
        <p:spPr>
          <a:xfrm>
            <a:off x="4717642" y="3739740"/>
            <a:ext cx="943004" cy="369332"/>
          </a:xfrm>
          <a:prstGeom prst="rect">
            <a:avLst/>
          </a:prstGeom>
          <a:noFill/>
        </p:spPr>
        <p:txBody>
          <a:bodyPr wrap="square" rtlCol="0">
            <a:spAutoFit/>
          </a:bodyPr>
          <a:lstStyle/>
          <a:p>
            <a:r>
              <a:rPr lang="en-US" dirty="0"/>
              <a:t>Brave</a:t>
            </a:r>
          </a:p>
        </p:txBody>
      </p:sp>
      <p:sp>
        <p:nvSpPr>
          <p:cNvPr id="14" name="TextBox 13"/>
          <p:cNvSpPr txBox="1"/>
          <p:nvPr/>
        </p:nvSpPr>
        <p:spPr>
          <a:xfrm>
            <a:off x="4717643" y="4992209"/>
            <a:ext cx="943004" cy="369332"/>
          </a:xfrm>
          <a:prstGeom prst="rect">
            <a:avLst/>
          </a:prstGeom>
          <a:noFill/>
        </p:spPr>
        <p:txBody>
          <a:bodyPr wrap="square" rtlCol="0">
            <a:spAutoFit/>
          </a:bodyPr>
          <a:lstStyle/>
          <a:p>
            <a:r>
              <a:rPr lang="en-US" dirty="0">
                <a:solidFill>
                  <a:schemeClr val="bg1"/>
                </a:solidFill>
              </a:rPr>
              <a:t>Happy</a:t>
            </a:r>
          </a:p>
        </p:txBody>
      </p:sp>
      <p:sp>
        <p:nvSpPr>
          <p:cNvPr id="15" name="TextBox 14"/>
          <p:cNvSpPr txBox="1"/>
          <p:nvPr/>
        </p:nvSpPr>
        <p:spPr>
          <a:xfrm>
            <a:off x="3435157" y="5595802"/>
            <a:ext cx="943004" cy="646331"/>
          </a:xfrm>
          <a:prstGeom prst="rect">
            <a:avLst/>
          </a:prstGeom>
          <a:noFill/>
        </p:spPr>
        <p:txBody>
          <a:bodyPr wrap="square" rtlCol="0">
            <a:spAutoFit/>
          </a:bodyPr>
          <a:lstStyle/>
          <a:p>
            <a:r>
              <a:rPr lang="en-US" dirty="0"/>
              <a:t>Peace</a:t>
            </a:r>
          </a:p>
          <a:p>
            <a:r>
              <a:rPr lang="en-US" dirty="0"/>
              <a:t>Hope</a:t>
            </a:r>
          </a:p>
        </p:txBody>
      </p:sp>
      <p:sp>
        <p:nvSpPr>
          <p:cNvPr id="16" name="TextBox 15"/>
          <p:cNvSpPr txBox="1"/>
          <p:nvPr/>
        </p:nvSpPr>
        <p:spPr>
          <a:xfrm>
            <a:off x="2080788" y="4894987"/>
            <a:ext cx="1410705" cy="923330"/>
          </a:xfrm>
          <a:prstGeom prst="rect">
            <a:avLst/>
          </a:prstGeom>
          <a:noFill/>
        </p:spPr>
        <p:txBody>
          <a:bodyPr wrap="square" rtlCol="0">
            <a:spAutoFit/>
          </a:bodyPr>
          <a:lstStyle/>
          <a:p>
            <a:r>
              <a:rPr lang="en-US" dirty="0"/>
              <a:t>Sad</a:t>
            </a:r>
          </a:p>
          <a:p>
            <a:r>
              <a:rPr lang="en-US" dirty="0"/>
              <a:t>Calm Relaxed</a:t>
            </a:r>
          </a:p>
        </p:txBody>
      </p:sp>
      <p:sp>
        <p:nvSpPr>
          <p:cNvPr id="17" name="TextBox 16"/>
          <p:cNvSpPr txBox="1"/>
          <p:nvPr/>
        </p:nvSpPr>
        <p:spPr>
          <a:xfrm>
            <a:off x="2190391" y="3986223"/>
            <a:ext cx="1244767" cy="369332"/>
          </a:xfrm>
          <a:prstGeom prst="rect">
            <a:avLst/>
          </a:prstGeom>
          <a:noFill/>
        </p:spPr>
        <p:txBody>
          <a:bodyPr wrap="square" rtlCol="0">
            <a:spAutoFit/>
          </a:bodyPr>
          <a:lstStyle/>
          <a:p>
            <a:r>
              <a:rPr lang="en-US" dirty="0"/>
              <a:t>Fear</a:t>
            </a:r>
          </a:p>
        </p:txBody>
      </p:sp>
    </p:spTree>
    <p:extLst>
      <p:ext uri="{BB962C8B-B14F-4D97-AF65-F5344CB8AC3E}">
        <p14:creationId xmlns:p14="http://schemas.microsoft.com/office/powerpoint/2010/main" val="28502288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5" grpId="0"/>
      <p:bldP spid="16" grpId="0"/>
      <p:bldP spid="17"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{D02A03FD-10FF-7D48-90AF-8A624576E211}tf10001079</Template>
  <TotalTime>84543</TotalTime>
  <Words>1182</Words>
  <Application>Microsoft Macintosh PowerPoint</Application>
  <PresentationFormat>Widescreen</PresentationFormat>
  <Paragraphs>122</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Gothic</vt:lpstr>
      <vt:lpstr>Vapor Trail</vt:lpstr>
      <vt:lpstr>Color your world with joy! </vt:lpstr>
      <vt:lpstr>Colorful Holiday season </vt:lpstr>
      <vt:lpstr>Inspiration </vt:lpstr>
      <vt:lpstr>Color your world with joy! </vt:lpstr>
      <vt:lpstr>What is Fauvism?</vt:lpstr>
      <vt:lpstr>AndrE Derain</vt:lpstr>
      <vt:lpstr>Art Element – COLOR </vt:lpstr>
      <vt:lpstr>ART ELEMENT - Warm, Cool and Neutral Colors</vt:lpstr>
      <vt:lpstr>PowerPoint Presentation</vt:lpstr>
      <vt:lpstr> Colors and Culture around the world </vt:lpstr>
      <vt:lpstr>Color Mixing </vt:lpstr>
      <vt:lpstr>Materials (TK, K &amp;1)</vt:lpstr>
      <vt:lpstr>Materials(Grades 2,3,4 &amp; 5)</vt:lpstr>
      <vt:lpstr>PowerPoint Presentation</vt:lpstr>
      <vt:lpstr>Procedure (TK, K, Grade 1)</vt:lpstr>
      <vt:lpstr>Paint Technique (Grades 2,3,4&amp;5)</vt:lpstr>
      <vt:lpstr>Procedure (Grade 2, 3)</vt:lpstr>
      <vt:lpstr>Procedure (Grade 4 &amp;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your world with joy! </dc:title>
  <dc:creator>Microsoft Office User</dc:creator>
  <cp:lastModifiedBy>Microsoft Office User</cp:lastModifiedBy>
  <cp:revision>7</cp:revision>
  <cp:lastPrinted>2021-11-19T15:57:25Z</cp:lastPrinted>
  <dcterms:created xsi:type="dcterms:W3CDTF">2021-11-15T05:12:19Z</dcterms:created>
  <dcterms:modified xsi:type="dcterms:W3CDTF">2022-01-12T22:26:56Z</dcterms:modified>
</cp:coreProperties>
</file>