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sldIdLst>
    <p:sldId id="257" r:id="rId2"/>
    <p:sldId id="314" r:id="rId3"/>
    <p:sldId id="267" r:id="rId4"/>
    <p:sldId id="268" r:id="rId5"/>
    <p:sldId id="270" r:id="rId6"/>
    <p:sldId id="305" r:id="rId7"/>
    <p:sldId id="304" r:id="rId8"/>
    <p:sldId id="306" r:id="rId9"/>
    <p:sldId id="315" r:id="rId10"/>
    <p:sldId id="307" r:id="rId11"/>
    <p:sldId id="309" r:id="rId12"/>
    <p:sldId id="311" r:id="rId13"/>
    <p:sldId id="312" r:id="rId14"/>
    <p:sldId id="31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55"/>
  </p:normalViewPr>
  <p:slideViewPr>
    <p:cSldViewPr snapToGrid="0" snapToObjects="1">
      <p:cViewPr varScale="1">
        <p:scale>
          <a:sx n="76" d="100"/>
          <a:sy n="76" d="100"/>
        </p:scale>
        <p:origin x="216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44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7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22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39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95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52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51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11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6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12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60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3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3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8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7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32EF7CC-89CB-7E41-AAB9-3A2824836913}" type="datetimeFigureOut">
              <a:rPr lang="en-US" smtClean="0"/>
              <a:t>3/3/22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7F608F5-ACE6-C94C-A1AB-96BF6303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016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dcMVUSEcc4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v8TANh8djI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youtube.com/watch?v=dJQEdMtGJsE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BFD93-3A94-FB4D-A17C-1BE2641F3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473201"/>
            <a:ext cx="3420533" cy="3691466"/>
          </a:xfrm>
        </p:spPr>
        <p:txBody>
          <a:bodyPr/>
          <a:lstStyle/>
          <a:p>
            <a:r>
              <a:rPr lang="en-US" dirty="0"/>
              <a:t> Clay Mural Painting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5C0DE-C8CF-1C47-B354-F2A4ED2C2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4808" y="5164667"/>
            <a:ext cx="4229100" cy="1396729"/>
          </a:xfrm>
        </p:spPr>
        <p:txBody>
          <a:bodyPr>
            <a:normAutofit/>
          </a:bodyPr>
          <a:lstStyle/>
          <a:p>
            <a:r>
              <a:rPr lang="en-US" b="1" dirty="0"/>
              <a:t>March 2022 Art project</a:t>
            </a:r>
          </a:p>
          <a:p>
            <a:r>
              <a:rPr lang="en-US" b="1" dirty="0"/>
              <a:t>Quail Run Elementary</a:t>
            </a:r>
          </a:p>
          <a:p>
            <a:r>
              <a:rPr lang="en-US" b="1" dirty="0" err="1"/>
              <a:t>Rajee</a:t>
            </a:r>
            <a:r>
              <a:rPr lang="en-US" b="1" dirty="0"/>
              <a:t> Subramanian 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F60E55-EBE9-DD46-888F-D785C008EE43}"/>
              </a:ext>
            </a:extLst>
          </p:cNvPr>
          <p:cNvSpPr txBox="1"/>
          <p:nvPr/>
        </p:nvSpPr>
        <p:spPr>
          <a:xfrm>
            <a:off x="8144933" y="2167467"/>
            <a:ext cx="2929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Tk, Kinder &amp; Grade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4A8D4A-A8EE-8945-85AC-D0CDE17AE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63" t="3201" r="1638" b="2404"/>
          <a:stretch/>
        </p:blipFill>
        <p:spPr>
          <a:xfrm>
            <a:off x="4660352" y="897467"/>
            <a:ext cx="2790315" cy="540173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156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7EB5-3874-704B-9614-B36D4DDF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46249"/>
            <a:ext cx="10058400" cy="1371600"/>
          </a:xfrm>
        </p:spPr>
        <p:txBody>
          <a:bodyPr/>
          <a:lstStyle/>
          <a:p>
            <a:r>
              <a:rPr lang="en-US" dirty="0"/>
              <a:t>Procedure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88BBC-0829-5743-8B12-03785A7281E4}"/>
              </a:ext>
            </a:extLst>
          </p:cNvPr>
          <p:cNvSpPr txBox="1"/>
          <p:nvPr/>
        </p:nvSpPr>
        <p:spPr>
          <a:xfrm>
            <a:off x="1164057" y="4447173"/>
            <a:ext cx="333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Use small brush to roughly put some mod podge in the center of the cardboard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904A2F-B557-DD49-B0E0-4FC5F91CD5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1761601" y="1649964"/>
            <a:ext cx="2140249" cy="2565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14EE85-D091-5248-A5B4-5475DD674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6" r="38613"/>
          <a:stretch/>
        </p:blipFill>
        <p:spPr>
          <a:xfrm rot="5400000">
            <a:off x="5403216" y="15132"/>
            <a:ext cx="2140251" cy="35740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67CCC4-549D-E243-8A58-A6797D379D0E}"/>
              </a:ext>
            </a:extLst>
          </p:cNvPr>
          <p:cNvSpPr txBox="1"/>
          <p:nvPr/>
        </p:nvSpPr>
        <p:spPr>
          <a:xfrm>
            <a:off x="4686299" y="458329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Place </a:t>
            </a:r>
            <a:r>
              <a:rPr lang="en-US" b="1" dirty="0"/>
              <a:t>the petal </a:t>
            </a:r>
            <a:r>
              <a:rPr lang="en-US" sz="1800" b="1" dirty="0"/>
              <a:t>on the edge of the center and gently press down on the inside edges of the petal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0D248F7-8C13-5D4F-A12C-1E399C892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851" t="-53" r="426" b="53"/>
          <a:stretch/>
        </p:blipFill>
        <p:spPr>
          <a:xfrm>
            <a:off x="9187602" y="920120"/>
            <a:ext cx="1903769" cy="35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0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7EB5-3874-704B-9614-B36D4DDF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46249"/>
            <a:ext cx="10058400" cy="1371600"/>
          </a:xfrm>
        </p:spPr>
        <p:txBody>
          <a:bodyPr/>
          <a:lstStyle/>
          <a:p>
            <a:r>
              <a:rPr lang="en-US" dirty="0"/>
              <a:t>Procedure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8856D-DEA8-984E-BA9B-F71240ECF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200024" y="2047875"/>
            <a:ext cx="4191000" cy="3143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40FD66-CB7C-3646-BF27-954BACF25AC0}"/>
              </a:ext>
            </a:extLst>
          </p:cNvPr>
          <p:cNvSpPr txBox="1"/>
          <p:nvPr/>
        </p:nvSpPr>
        <p:spPr>
          <a:xfrm>
            <a:off x="628650" y="60198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Slightly over lap and press down 5 or 6 petals on the inside edge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88BBC-0829-5743-8B12-03785A7281E4}"/>
              </a:ext>
            </a:extLst>
          </p:cNvPr>
          <p:cNvSpPr txBox="1"/>
          <p:nvPr/>
        </p:nvSpPr>
        <p:spPr>
          <a:xfrm>
            <a:off x="4148138" y="5258593"/>
            <a:ext cx="50974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Brush more mod podge on the lover petal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Add 3 or 4 more petals over the bottom layer of the petal.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Make sure it is overlapped in between the individual lower petals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C7BE89-06BB-D042-AFEB-7C6BD008B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60"/>
          <a:stretch/>
        </p:blipFill>
        <p:spPr>
          <a:xfrm rot="5400000">
            <a:off x="4283364" y="324902"/>
            <a:ext cx="2993510" cy="32146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978A92-15BF-5B49-94C9-AB29A661A8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05" r="27620"/>
          <a:stretch/>
        </p:blipFill>
        <p:spPr>
          <a:xfrm rot="5400000">
            <a:off x="8113031" y="-326276"/>
            <a:ext cx="2734205" cy="35740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6A58F8-12F5-BC44-A1C1-BE9CA450CB76}"/>
              </a:ext>
            </a:extLst>
          </p:cNvPr>
          <p:cNvSpPr txBox="1"/>
          <p:nvPr/>
        </p:nvSpPr>
        <p:spPr>
          <a:xfrm>
            <a:off x="7476228" y="3739379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Put some more mod podge in the center of the flower </a:t>
            </a:r>
          </a:p>
        </p:txBody>
      </p:sp>
    </p:spTree>
    <p:extLst>
      <p:ext uri="{BB962C8B-B14F-4D97-AF65-F5344CB8AC3E}">
        <p14:creationId xmlns:p14="http://schemas.microsoft.com/office/powerpoint/2010/main" val="238862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7EB5-3874-704B-9614-B36D4DDF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46249"/>
            <a:ext cx="10058400" cy="1371600"/>
          </a:xfrm>
        </p:spPr>
        <p:txBody>
          <a:bodyPr/>
          <a:lstStyle/>
          <a:p>
            <a:r>
              <a:rPr lang="en-US" dirty="0"/>
              <a:t>Procedure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8856D-DEA8-984E-BA9B-F71240ECF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171450" y="1685394"/>
            <a:ext cx="4191000" cy="3143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40FD66-CB7C-3646-BF27-954BACF25AC0}"/>
              </a:ext>
            </a:extLst>
          </p:cNvPr>
          <p:cNvSpPr txBox="1"/>
          <p:nvPr/>
        </p:nvSpPr>
        <p:spPr>
          <a:xfrm>
            <a:off x="561975" y="5544459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Flatten the big ball and place it in the center of the flower and smoothen 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C1C392-76E4-374E-A362-98D39C1B2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851" t="-53" r="426" b="53"/>
          <a:stretch/>
        </p:blipFill>
        <p:spPr>
          <a:xfrm>
            <a:off x="9858988" y="272103"/>
            <a:ext cx="1903769" cy="3550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66D1C6-D338-5245-8A19-FF3EBF6B8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492"/>
          <a:stretch/>
        </p:blipFill>
        <p:spPr>
          <a:xfrm rot="5400000">
            <a:off x="4769642" y="1015735"/>
            <a:ext cx="3122615" cy="31432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81BA0D-84FE-094F-8A51-22267291CB7F}"/>
              </a:ext>
            </a:extLst>
          </p:cNvPr>
          <p:cNvSpPr txBox="1"/>
          <p:nvPr/>
        </p:nvSpPr>
        <p:spPr>
          <a:xfrm>
            <a:off x="4625975" y="5408992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Use the back of the small brush or the blunt pencil to make the dots in the center if the flower</a:t>
            </a:r>
          </a:p>
        </p:txBody>
      </p:sp>
    </p:spTree>
    <p:extLst>
      <p:ext uri="{BB962C8B-B14F-4D97-AF65-F5344CB8AC3E}">
        <p14:creationId xmlns:p14="http://schemas.microsoft.com/office/powerpoint/2010/main" val="1645618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7EB5-3874-704B-9614-B36D4DDF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46249"/>
            <a:ext cx="10058400" cy="1371600"/>
          </a:xfrm>
        </p:spPr>
        <p:txBody>
          <a:bodyPr/>
          <a:lstStyle/>
          <a:p>
            <a:r>
              <a:rPr lang="en-US" dirty="0"/>
              <a:t>Procedure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978A92-15BF-5B49-94C9-AB29A661A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33" r="15005"/>
          <a:stretch/>
        </p:blipFill>
        <p:spPr>
          <a:xfrm rot="5400000">
            <a:off x="1609817" y="1839758"/>
            <a:ext cx="2442851" cy="33353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6A58F8-12F5-BC44-A1C1-BE9CA450CB76}"/>
              </a:ext>
            </a:extLst>
          </p:cNvPr>
          <p:cNvSpPr txBox="1"/>
          <p:nvPr/>
        </p:nvSpPr>
        <p:spPr>
          <a:xfrm>
            <a:off x="4498911" y="3913243"/>
            <a:ext cx="464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Paint the flower using the same small brush.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Make sure to color the sides of the flower too as it is 3 D form. Turn clockwise to color all hidden spots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E808A1-6854-C743-83F5-3F8C07A695E3}"/>
              </a:ext>
            </a:extLst>
          </p:cNvPr>
          <p:cNvSpPr txBox="1"/>
          <p:nvPr/>
        </p:nvSpPr>
        <p:spPr>
          <a:xfrm>
            <a:off x="8539693" y="2027114"/>
            <a:ext cx="3319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FF00"/>
                </a:highlight>
              </a:rPr>
              <a:t>Once painted wash the small brush and apply mod podge over the clay parts to  seal it and make it glossy.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16A69D-7327-AA48-BFFC-FD7C09E42732}"/>
              </a:ext>
            </a:extLst>
          </p:cNvPr>
          <p:cNvSpPr txBox="1"/>
          <p:nvPr/>
        </p:nvSpPr>
        <p:spPr>
          <a:xfrm>
            <a:off x="8023565" y="3627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The craft stick or paint border is optional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37B94B-0BC9-C945-90F3-1BB7214CA5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851" t="-53" r="426" b="53"/>
          <a:stretch/>
        </p:blipFill>
        <p:spPr>
          <a:xfrm>
            <a:off x="5871126" y="46249"/>
            <a:ext cx="1903769" cy="35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62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7EB5-3874-704B-9614-B36D4DDF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46249"/>
            <a:ext cx="10058400" cy="1371600"/>
          </a:xfrm>
        </p:spPr>
        <p:txBody>
          <a:bodyPr/>
          <a:lstStyle/>
          <a:p>
            <a:r>
              <a:rPr lang="en-US" dirty="0"/>
              <a:t>Procedure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8856D-DEA8-984E-BA9B-F71240ECF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51" t="-53" r="426" b="53"/>
          <a:stretch/>
        </p:blipFill>
        <p:spPr>
          <a:xfrm>
            <a:off x="785978" y="1372770"/>
            <a:ext cx="1903769" cy="3550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40FD66-CB7C-3646-BF27-954BACF25AC0}"/>
              </a:ext>
            </a:extLst>
          </p:cNvPr>
          <p:cNvSpPr txBox="1"/>
          <p:nvPr/>
        </p:nvSpPr>
        <p:spPr>
          <a:xfrm>
            <a:off x="561975" y="5544459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Tk, Kinder &amp; Grade 1 will  only make the flower on the 5 X5 cardboard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88BBC-0829-5743-8B12-03785A7281E4}"/>
              </a:ext>
            </a:extLst>
          </p:cNvPr>
          <p:cNvSpPr txBox="1"/>
          <p:nvPr/>
        </p:nvSpPr>
        <p:spPr>
          <a:xfrm>
            <a:off x="4148139" y="5258593"/>
            <a:ext cx="333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Grade 2 &amp; 3 makes one flower, stem and one leaf on the 10 X 5 cardboard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6A58F8-12F5-BC44-A1C1-BE9CA450CB76}"/>
              </a:ext>
            </a:extLst>
          </p:cNvPr>
          <p:cNvSpPr txBox="1"/>
          <p:nvPr/>
        </p:nvSpPr>
        <p:spPr>
          <a:xfrm>
            <a:off x="7159487" y="3739379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Grade 4 &amp; 5 makes the 2 flowers, stem and one leaf on the 10 X 10 cardboard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49FC8-7346-884B-AB15-329BB05BF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48" t="-4728" r="26354" b="4728"/>
          <a:stretch/>
        </p:blipFill>
        <p:spPr>
          <a:xfrm>
            <a:off x="4717716" y="1172817"/>
            <a:ext cx="1903769" cy="3750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85D9EB-F726-AD48-A625-EDA73FC36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560" b="8059"/>
          <a:stretch/>
        </p:blipFill>
        <p:spPr>
          <a:xfrm>
            <a:off x="7644847" y="607237"/>
            <a:ext cx="2970455" cy="31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3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78C1C-C808-444A-800F-FB5D9AE9F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Show – May 19 – Open house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C4144-1FBD-3749-901F-D561DE9322C8}"/>
              </a:ext>
            </a:extLst>
          </p:cNvPr>
          <p:cNvSpPr txBox="1"/>
          <p:nvPr/>
        </p:nvSpPr>
        <p:spPr>
          <a:xfrm flipH="1">
            <a:off x="874643" y="2206487"/>
            <a:ext cx="918375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2019 – 2000 plus art pieces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Art submissions due on April 29 need 2 art projects from each class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2 pieces each student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Art has to be mounted/ backing needed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Select 2 art from your class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Below is the link to 2019 Art Show!</a:t>
            </a:r>
          </a:p>
          <a:p>
            <a:endParaRPr lang="en-US" sz="2400" b="1" dirty="0"/>
          </a:p>
          <a:p>
            <a:r>
              <a:rPr lang="en-US" dirty="0">
                <a:highlight>
                  <a:srgbClr val="FFFF00"/>
                </a:highlight>
                <a:hlinkClick r:id="rId2"/>
              </a:rPr>
              <a:t>https://www.youtube.com/watch?v=tdcMVUSEcc4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734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62B7B6-0F18-4141-B898-68363C0B9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719" y="113381"/>
            <a:ext cx="5647535" cy="748011"/>
          </a:xfrm>
        </p:spPr>
        <p:txBody>
          <a:bodyPr>
            <a:normAutofit/>
          </a:bodyPr>
          <a:lstStyle/>
          <a:p>
            <a:r>
              <a:rPr lang="en-US" b="1" dirty="0"/>
              <a:t>Artist </a:t>
            </a:r>
            <a:r>
              <a:rPr lang="en-US" sz="2800" b="1" dirty="0"/>
              <a:t>: Vincent Van Gogh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607BEEC-F01B-CF4D-BF04-20132B63A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9217" y="838200"/>
            <a:ext cx="4268343" cy="5181600"/>
          </a:xfrm>
          <a:prstGeom prst="rect">
            <a:avLst/>
          </a:prstGeom>
          <a:scene3d>
            <a:camera prst="orthographicFront"/>
            <a:lightRig rig="threePt" dir="t"/>
          </a:scene3d>
          <a:sp3d contourW="50800">
            <a:bevelT w="12700"/>
          </a:sp3d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8F905-E946-3641-B729-9F12901DF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033671"/>
            <a:ext cx="6659217" cy="5181600"/>
          </a:xfrm>
        </p:spPr>
        <p:txBody>
          <a:bodyPr>
            <a:no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b="1" dirty="0"/>
              <a:t>Dutch Painter, 1853 – 1890 (37years)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b="1" dirty="0"/>
              <a:t>Impressionists artist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b="1" dirty="0"/>
              <a:t>Color was his chief symbol of expression, bold brushstrokes &amp; colors, layers of paint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b="1" dirty="0"/>
              <a:t>Van Gogh specializes in oil paintings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b="1" dirty="0"/>
              <a:t>Highly intelligent, emotional and had a difficult life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b="1" dirty="0"/>
              <a:t>His painting career was only for 10 years but he produced over 900 art pieces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b="1" dirty="0"/>
              <a:t> His paintings were recognized only after his death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b="1" dirty="0"/>
              <a:t>He died as a poor man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b="1" dirty="0"/>
              <a:t>Van Gogh’s Biography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  <a:highlight>
                  <a:srgbClr val="FFFF00"/>
                </a:highlight>
                <a:hlinkClick r:id="rId3"/>
              </a:rPr>
              <a:t>https://www.youtube.com/watch?v=qv8TANh8djI</a:t>
            </a:r>
            <a:endParaRPr lang="en-US" sz="2000" b="1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62B7B6-0F18-4141-B898-68363C0B9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39" y="-260625"/>
            <a:ext cx="8212666" cy="748011"/>
          </a:xfrm>
        </p:spPr>
        <p:txBody>
          <a:bodyPr>
            <a:normAutofit/>
          </a:bodyPr>
          <a:lstStyle/>
          <a:p>
            <a:r>
              <a:rPr lang="en-US" b="1" dirty="0"/>
              <a:t>Inspiration </a:t>
            </a:r>
            <a:r>
              <a:rPr lang="en-US" sz="2800" b="1" dirty="0"/>
              <a:t>: Vincent Van Gogh &amp; Sun flowers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D009A-24C8-5744-92F9-F5F019D9F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39" y="5621867"/>
            <a:ext cx="3552236" cy="1168400"/>
          </a:xfrm>
        </p:spPr>
        <p:txBody>
          <a:bodyPr>
            <a:normAutofit/>
          </a:bodyPr>
          <a:lstStyle/>
          <a:p>
            <a:r>
              <a:rPr lang="en-US" b="1" dirty="0"/>
              <a:t>Video book link: </a:t>
            </a:r>
            <a:r>
              <a:rPr lang="en-US" b="1" dirty="0">
                <a:solidFill>
                  <a:schemeClr val="bg1"/>
                </a:solidFill>
                <a:highlight>
                  <a:srgbClr val="FFFF00"/>
                </a:highlight>
                <a:hlinkClick r:id="rId2"/>
              </a:rPr>
              <a:t>https://www.youtube.com/watch?v=dJQEdMtGJsE</a:t>
            </a:r>
            <a:endParaRPr lang="en-US" b="1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8F905-E946-3641-B729-9F12901DF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412749"/>
            <a:ext cx="5486400" cy="880533"/>
          </a:xfrm>
        </p:spPr>
        <p:txBody>
          <a:bodyPr>
            <a:norm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Sunflower means gratitude for Van Gogh </a:t>
            </a:r>
          </a:p>
        </p:txBody>
      </p:sp>
      <p:pic>
        <p:nvPicPr>
          <p:cNvPr id="1026" name="Picture 2" descr="How to See Van Gogh&amp;#39;s &amp;#39;Sunflowers&amp;#39; in 5 Museums at Once? Facebook - The New  York Times">
            <a:extLst>
              <a:ext uri="{FF2B5EF4-FFF2-40B4-BE49-F238E27FC236}">
                <a16:creationId xmlns:a16="http://schemas.microsoft.com/office/drawing/2014/main" id="{2BDEBC7D-DB94-2941-BCEA-3E02C58D6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189" y="999066"/>
            <a:ext cx="8032672" cy="48598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12700" contourW="635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mille and the Sunflowers (Anholt&amp;#39;s Artists Books For Children): Anholt,  Laurence: 9780812064094: Amazon.com: Books">
            <a:extLst>
              <a:ext uri="{FF2B5EF4-FFF2-40B4-BE49-F238E27FC236}">
                <a16:creationId xmlns:a16="http://schemas.microsoft.com/office/drawing/2014/main" id="{EDE73443-283A-874E-85C9-B8381A7B8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4" y="1439332"/>
            <a:ext cx="3049426" cy="397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2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18C3E-BBDE-924A-8C16-EE4D53E7D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123133"/>
            <a:ext cx="6257173" cy="915725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Art Technique 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632B0-61E0-4E42-9402-BED2B9315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269891"/>
            <a:ext cx="6728791" cy="1015262"/>
          </a:xfrm>
        </p:spPr>
        <p:txBody>
          <a:bodyPr/>
          <a:lstStyle/>
          <a:p>
            <a:r>
              <a:rPr lang="en-US" b="1" dirty="0"/>
              <a:t>Clay Painting – Adding clay to the CARDBOARD and then paint on it.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791E04-A2FA-754C-B421-762FB3C86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61843" y="3257335"/>
            <a:ext cx="1352734" cy="17466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DE212A-CA89-A244-89ED-8ACD6385AA2E}"/>
              </a:ext>
            </a:extLst>
          </p:cNvPr>
          <p:cNvSpPr txBox="1"/>
          <p:nvPr/>
        </p:nvSpPr>
        <p:spPr>
          <a:xfrm>
            <a:off x="254798" y="531227"/>
            <a:ext cx="68343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An Image Of Hands With A Ball Of Clay In Them Stock Photo, Picture And  Royalty Free Image. Image 16460606.">
            <a:extLst>
              <a:ext uri="{FF2B5EF4-FFF2-40B4-BE49-F238E27FC236}">
                <a16:creationId xmlns:a16="http://schemas.microsoft.com/office/drawing/2014/main" id="{0F4CBA34-7217-AB46-A30B-1370E89B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550"/>
                    </a14:imgEffect>
                    <a14:imgEffect>
                      <a14:saturation sat="3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2693247"/>
            <a:ext cx="3008932" cy="20044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571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540 Indian Clay mural art ideas | mural art, mural, clay wall art">
            <a:extLst>
              <a:ext uri="{FF2B5EF4-FFF2-40B4-BE49-F238E27FC236}">
                <a16:creationId xmlns:a16="http://schemas.microsoft.com/office/drawing/2014/main" id="{506A8294-3585-2945-A8D2-BFD61A998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37" y="467073"/>
            <a:ext cx="4522531" cy="5724972"/>
          </a:xfrm>
          <a:prstGeom prst="rect">
            <a:avLst/>
          </a:prstGeom>
          <a:solidFill>
            <a:schemeClr val="bg1">
              <a:alpha val="66832"/>
            </a:schemeClr>
          </a:solidFill>
        </p:spPr>
      </p:pic>
    </p:spTree>
    <p:extLst>
      <p:ext uri="{BB962C8B-B14F-4D97-AF65-F5344CB8AC3E}">
        <p14:creationId xmlns:p14="http://schemas.microsoft.com/office/powerpoint/2010/main" val="7002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62B7B6-0F18-4141-B898-68363C0B9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719" y="113381"/>
            <a:ext cx="5647535" cy="748011"/>
          </a:xfrm>
        </p:spPr>
        <p:txBody>
          <a:bodyPr>
            <a:normAutofit/>
          </a:bodyPr>
          <a:lstStyle/>
          <a:p>
            <a:r>
              <a:rPr lang="en-US" b="1" dirty="0"/>
              <a:t>Materials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6BA22-FB7E-924D-BF7A-1C78AE26E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7270" y="1331842"/>
            <a:ext cx="4651512" cy="46117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All Grades </a:t>
            </a:r>
          </a:p>
          <a:p>
            <a:r>
              <a:rPr lang="en-US" sz="2400" b="1" dirty="0"/>
              <a:t>Clay</a:t>
            </a:r>
          </a:p>
          <a:p>
            <a:r>
              <a:rPr lang="en-US" sz="2400" b="1" dirty="0"/>
              <a:t>Mod podge</a:t>
            </a:r>
          </a:p>
          <a:p>
            <a:r>
              <a:rPr lang="en-US" sz="2400" b="1" dirty="0"/>
              <a:t>Acrylic paints</a:t>
            </a:r>
          </a:p>
          <a:p>
            <a:r>
              <a:rPr lang="en-US" sz="2400" b="1" dirty="0"/>
              <a:t>Sponge (optional)</a:t>
            </a:r>
          </a:p>
          <a:p>
            <a:r>
              <a:rPr lang="en-US" sz="2400" b="1" dirty="0"/>
              <a:t>Craft sticks (Optional)</a:t>
            </a:r>
          </a:p>
          <a:p>
            <a:r>
              <a:rPr lang="en-US" sz="2400" b="1" dirty="0"/>
              <a:t>Tissue paper</a:t>
            </a:r>
          </a:p>
          <a:p>
            <a:r>
              <a:rPr lang="en-US" sz="2400" b="1" dirty="0"/>
              <a:t>Paper plates </a:t>
            </a:r>
          </a:p>
          <a:p>
            <a:r>
              <a:rPr lang="en-US" sz="2400" b="1" dirty="0"/>
              <a:t>Thick brush – 1 per student </a:t>
            </a:r>
          </a:p>
          <a:p>
            <a:r>
              <a:rPr lang="en-US" sz="2400" b="1" dirty="0"/>
              <a:t>Thin brush – 1 per student 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8F905-E946-3641-B729-9F12901DF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5839" y="1033671"/>
            <a:ext cx="5647534" cy="5181600"/>
          </a:xfrm>
        </p:spPr>
        <p:txBody>
          <a:bodyPr>
            <a:normAutofit/>
          </a:bodyPr>
          <a:lstStyle/>
          <a:p>
            <a:r>
              <a:rPr lang="en-US" sz="2600" b="1" dirty="0"/>
              <a:t>Cardboard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/>
              <a:t>--5 X 5 rectangle – Grades 2 &amp;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b="1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958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7EB5-3874-704B-9614-B36D4DDF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46249"/>
            <a:ext cx="10058400" cy="1371600"/>
          </a:xfrm>
        </p:spPr>
        <p:txBody>
          <a:bodyPr/>
          <a:lstStyle/>
          <a:p>
            <a:r>
              <a:rPr lang="en-US" dirty="0"/>
              <a:t>Procedure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8856D-DEA8-984E-BA9B-F71240ECF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200024" y="2047875"/>
            <a:ext cx="4191001" cy="3143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40FD66-CB7C-3646-BF27-954BACF25AC0}"/>
              </a:ext>
            </a:extLst>
          </p:cNvPr>
          <p:cNvSpPr txBox="1"/>
          <p:nvPr/>
        </p:nvSpPr>
        <p:spPr>
          <a:xfrm>
            <a:off x="628650" y="60198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Apply mod podge on the cardboard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88BBC-0829-5743-8B12-03785A7281E4}"/>
              </a:ext>
            </a:extLst>
          </p:cNvPr>
          <p:cNvSpPr txBox="1"/>
          <p:nvPr/>
        </p:nvSpPr>
        <p:spPr>
          <a:xfrm>
            <a:off x="4148139" y="5258593"/>
            <a:ext cx="3335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Lay the tissue paper over the mod podge, cut excess tissue paper or add more to cover the entire cardboard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C7BE89-06BB-D042-AFEB-7C6BD008BD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3672682" y="1267831"/>
            <a:ext cx="4286250" cy="32146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978A92-15BF-5B49-94C9-AB29A661A8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16" r="9816"/>
          <a:stretch/>
        </p:blipFill>
        <p:spPr>
          <a:xfrm rot="5400000">
            <a:off x="7453003" y="164789"/>
            <a:ext cx="3574087" cy="33353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6A58F8-12F5-BC44-A1C1-BE9CA450CB76}"/>
              </a:ext>
            </a:extLst>
          </p:cNvPr>
          <p:cNvSpPr txBox="1"/>
          <p:nvPr/>
        </p:nvSpPr>
        <p:spPr>
          <a:xfrm>
            <a:off x="7476228" y="3739379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Mix mod podge and background color and apply the mixture all over the tissue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D4ACCF-D7E8-6648-BDC3-CA0BEEE12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124178" y="4811501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21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7EB5-3874-704B-9614-B36D4DDF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46249"/>
            <a:ext cx="10058400" cy="1371600"/>
          </a:xfrm>
        </p:spPr>
        <p:txBody>
          <a:bodyPr/>
          <a:lstStyle/>
          <a:p>
            <a:r>
              <a:rPr lang="en-US" dirty="0"/>
              <a:t>Procedure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8856D-DEA8-984E-BA9B-F71240ECF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200024" y="2047875"/>
            <a:ext cx="4191000" cy="3143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40FD66-CB7C-3646-BF27-954BACF25AC0}"/>
              </a:ext>
            </a:extLst>
          </p:cNvPr>
          <p:cNvSpPr txBox="1"/>
          <p:nvPr/>
        </p:nvSpPr>
        <p:spPr>
          <a:xfrm>
            <a:off x="628650" y="60198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Once you are done with the background put the brush in the water cup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88BBC-0829-5743-8B12-03785A7281E4}"/>
              </a:ext>
            </a:extLst>
          </p:cNvPr>
          <p:cNvSpPr txBox="1"/>
          <p:nvPr/>
        </p:nvSpPr>
        <p:spPr>
          <a:xfrm>
            <a:off x="4148139" y="5258593"/>
            <a:ext cx="333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Split the given clay in two equal portions and roll on the table using your hand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C7BE89-06BB-D042-AFEB-7C6BD008BD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3672682" y="1267831"/>
            <a:ext cx="4286249" cy="32146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978A92-15BF-5B49-94C9-AB29A661A8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16" r="9816"/>
          <a:stretch/>
        </p:blipFill>
        <p:spPr>
          <a:xfrm>
            <a:off x="7693091" y="93664"/>
            <a:ext cx="3574087" cy="33353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6A58F8-12F5-BC44-A1C1-BE9CA450CB76}"/>
              </a:ext>
            </a:extLst>
          </p:cNvPr>
          <p:cNvSpPr txBox="1"/>
          <p:nvPr/>
        </p:nvSpPr>
        <p:spPr>
          <a:xfrm>
            <a:off x="7476228" y="3739379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12 small balls size of a peanut M&amp;Ms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And one slightly bigger size for the center dial </a:t>
            </a:r>
          </a:p>
        </p:txBody>
      </p:sp>
    </p:spTree>
    <p:extLst>
      <p:ext uri="{BB962C8B-B14F-4D97-AF65-F5344CB8AC3E}">
        <p14:creationId xmlns:p14="http://schemas.microsoft.com/office/powerpoint/2010/main" val="3123366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CA87A-5B45-2B4B-820D-1518C7BA7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make the petals?</a:t>
            </a:r>
          </a:p>
        </p:txBody>
      </p:sp>
      <p:pic>
        <p:nvPicPr>
          <p:cNvPr id="3" name="IMG_7804.MOV" descr="IMG_7804.MOV">
            <a:hlinkClick r:id="" action="ppaction://media"/>
            <a:extLst>
              <a:ext uri="{FF2B5EF4-FFF2-40B4-BE49-F238E27FC236}">
                <a16:creationId xmlns:a16="http://schemas.microsoft.com/office/drawing/2014/main" id="{2E3E50B9-FAE3-D646-A8B4-883F20415E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403349" y="126713"/>
            <a:ext cx="4127845" cy="7338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7FE88-7348-B044-840F-A2300288CF4F}"/>
              </a:ext>
            </a:extLst>
          </p:cNvPr>
          <p:cNvSpPr txBox="1"/>
          <p:nvPr/>
        </p:nvSpPr>
        <p:spPr>
          <a:xfrm>
            <a:off x="8534400" y="1885285"/>
            <a:ext cx="31326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petals has to be thick on the front edges, if the petals are thin then it will break off during the drying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Make all the petals first</a:t>
            </a:r>
          </a:p>
        </p:txBody>
      </p:sp>
    </p:spTree>
    <p:extLst>
      <p:ext uri="{BB962C8B-B14F-4D97-AF65-F5344CB8AC3E}">
        <p14:creationId xmlns:p14="http://schemas.microsoft.com/office/powerpoint/2010/main" val="37832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{12ACB987-5C9F-0740-973C-F307679FA128}tf10001058</Template>
  <TotalTime>38</TotalTime>
  <Words>651</Words>
  <Application>Microsoft Macintosh PowerPoint</Application>
  <PresentationFormat>Widescreen</PresentationFormat>
  <Paragraphs>76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Celestial</vt:lpstr>
      <vt:lpstr> Clay Mural Painting </vt:lpstr>
      <vt:lpstr>Art Show – May 19 – Open house</vt:lpstr>
      <vt:lpstr>Artist : Vincent Van Gogh</vt:lpstr>
      <vt:lpstr>Inspiration : Vincent Van Gogh &amp; Sun flowers </vt:lpstr>
      <vt:lpstr>Art Technique  </vt:lpstr>
      <vt:lpstr>Materials</vt:lpstr>
      <vt:lpstr>Procedure </vt:lpstr>
      <vt:lpstr>Procedure </vt:lpstr>
      <vt:lpstr>How do I make the petals?</vt:lpstr>
      <vt:lpstr>Procedure </vt:lpstr>
      <vt:lpstr>Procedure </vt:lpstr>
      <vt:lpstr>Procedure </vt:lpstr>
      <vt:lpstr>Procedure </vt:lpstr>
      <vt:lpstr>Procedure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Clay Mural Painting </dc:title>
  <dc:creator>Microsoft Office User</dc:creator>
  <cp:lastModifiedBy>Microsoft Office User</cp:lastModifiedBy>
  <cp:revision>1</cp:revision>
  <dcterms:created xsi:type="dcterms:W3CDTF">2022-03-03T18:59:27Z</dcterms:created>
  <dcterms:modified xsi:type="dcterms:W3CDTF">2022-03-03T19:38:04Z</dcterms:modified>
</cp:coreProperties>
</file>